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787FB-533B-461D-860A-0607E1CA24C8}"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5678099-6A61-4F1F-8917-1E5C05C36160}">
      <dgm:prSet/>
      <dgm:spPr/>
      <dgm:t>
        <a:bodyPr/>
        <a:lstStyle/>
        <a:p>
          <a:r>
            <a:rPr lang="en-US" dirty="0"/>
            <a:t>Over-Sampling</a:t>
          </a:r>
        </a:p>
      </dgm:t>
    </dgm:pt>
    <dgm:pt modelId="{8870A817-012C-4CB3-AFAB-F18142141E16}" type="parTrans" cxnId="{CE1ACCF2-4A92-43FB-A4D3-1DA08982081A}">
      <dgm:prSet/>
      <dgm:spPr/>
      <dgm:t>
        <a:bodyPr/>
        <a:lstStyle/>
        <a:p>
          <a:endParaRPr lang="en-US"/>
        </a:p>
      </dgm:t>
    </dgm:pt>
    <dgm:pt modelId="{CC677421-A41B-4FE8-97A1-79DE005E219D}" type="sibTrans" cxnId="{CE1ACCF2-4A92-43FB-A4D3-1DA08982081A}">
      <dgm:prSet/>
      <dgm:spPr/>
      <dgm:t>
        <a:bodyPr/>
        <a:lstStyle/>
        <a:p>
          <a:endParaRPr lang="en-US"/>
        </a:p>
      </dgm:t>
    </dgm:pt>
    <dgm:pt modelId="{7B882A77-BE5D-4AB7-96B0-3A4E9CDC240B}">
      <dgm:prSet/>
      <dgm:spPr/>
      <dgm:t>
        <a:bodyPr/>
        <a:lstStyle/>
        <a:p>
          <a:r>
            <a:rPr lang="en-US" dirty="0"/>
            <a:t>Under-Sampling</a:t>
          </a:r>
        </a:p>
      </dgm:t>
    </dgm:pt>
    <dgm:pt modelId="{71A999D3-DDAA-4012-89EB-B957C07134E2}" type="parTrans" cxnId="{FBBBDA84-3D2D-46C6-9C60-0966C7DA18E5}">
      <dgm:prSet/>
      <dgm:spPr/>
      <dgm:t>
        <a:bodyPr/>
        <a:lstStyle/>
        <a:p>
          <a:endParaRPr lang="en-US"/>
        </a:p>
      </dgm:t>
    </dgm:pt>
    <dgm:pt modelId="{A80AB180-9FE2-4F9B-BAAA-A6A81B2F14EC}" type="sibTrans" cxnId="{FBBBDA84-3D2D-46C6-9C60-0966C7DA18E5}">
      <dgm:prSet/>
      <dgm:spPr/>
      <dgm:t>
        <a:bodyPr/>
        <a:lstStyle/>
        <a:p>
          <a:endParaRPr lang="en-US"/>
        </a:p>
      </dgm:t>
    </dgm:pt>
    <dgm:pt modelId="{F095F8FA-D3F1-4F22-BB81-40B3E0147164}" type="pres">
      <dgm:prSet presAssocID="{36E787FB-533B-461D-860A-0607E1CA24C8}" presName="linear" presStyleCnt="0">
        <dgm:presLayoutVars>
          <dgm:dir/>
          <dgm:animLvl val="lvl"/>
          <dgm:resizeHandles val="exact"/>
        </dgm:presLayoutVars>
      </dgm:prSet>
      <dgm:spPr/>
    </dgm:pt>
    <dgm:pt modelId="{12B51E8F-ABBE-4411-B075-01D9CC8338E9}" type="pres">
      <dgm:prSet presAssocID="{B5678099-6A61-4F1F-8917-1E5C05C36160}" presName="parentLin" presStyleCnt="0"/>
      <dgm:spPr/>
    </dgm:pt>
    <dgm:pt modelId="{E12EE40E-5D25-4E03-BA13-CCC6F0050EDE}" type="pres">
      <dgm:prSet presAssocID="{B5678099-6A61-4F1F-8917-1E5C05C36160}" presName="parentLeftMargin" presStyleLbl="node1" presStyleIdx="0" presStyleCnt="2"/>
      <dgm:spPr/>
    </dgm:pt>
    <dgm:pt modelId="{31E6CBB0-ABED-468F-9274-3A082CB87A28}" type="pres">
      <dgm:prSet presAssocID="{B5678099-6A61-4F1F-8917-1E5C05C36160}" presName="parentText" presStyleLbl="node1" presStyleIdx="0" presStyleCnt="2">
        <dgm:presLayoutVars>
          <dgm:chMax val="0"/>
          <dgm:bulletEnabled val="1"/>
        </dgm:presLayoutVars>
      </dgm:prSet>
      <dgm:spPr/>
    </dgm:pt>
    <dgm:pt modelId="{CC423AA9-DF95-470E-BC6E-FCCA29174FC6}" type="pres">
      <dgm:prSet presAssocID="{B5678099-6A61-4F1F-8917-1E5C05C36160}" presName="negativeSpace" presStyleCnt="0"/>
      <dgm:spPr/>
    </dgm:pt>
    <dgm:pt modelId="{A1D256F0-D5EB-405A-BB95-2131D502901C}" type="pres">
      <dgm:prSet presAssocID="{B5678099-6A61-4F1F-8917-1E5C05C36160}" presName="childText" presStyleLbl="conFgAcc1" presStyleIdx="0" presStyleCnt="2">
        <dgm:presLayoutVars>
          <dgm:bulletEnabled val="1"/>
        </dgm:presLayoutVars>
      </dgm:prSet>
      <dgm:spPr/>
    </dgm:pt>
    <dgm:pt modelId="{BF4DDFD3-1875-4E47-9935-B1D8E74CD0C3}" type="pres">
      <dgm:prSet presAssocID="{CC677421-A41B-4FE8-97A1-79DE005E219D}" presName="spaceBetweenRectangles" presStyleCnt="0"/>
      <dgm:spPr/>
    </dgm:pt>
    <dgm:pt modelId="{5FA936DF-67F5-4098-B955-42612C2DBDAA}" type="pres">
      <dgm:prSet presAssocID="{7B882A77-BE5D-4AB7-96B0-3A4E9CDC240B}" presName="parentLin" presStyleCnt="0"/>
      <dgm:spPr/>
    </dgm:pt>
    <dgm:pt modelId="{DF420FAC-EDF7-43EE-B51C-EB0EC2DFF999}" type="pres">
      <dgm:prSet presAssocID="{7B882A77-BE5D-4AB7-96B0-3A4E9CDC240B}" presName="parentLeftMargin" presStyleLbl="node1" presStyleIdx="0" presStyleCnt="2"/>
      <dgm:spPr/>
    </dgm:pt>
    <dgm:pt modelId="{A49D68AB-6922-428A-8179-5EB211B605B1}" type="pres">
      <dgm:prSet presAssocID="{7B882A77-BE5D-4AB7-96B0-3A4E9CDC240B}" presName="parentText" presStyleLbl="node1" presStyleIdx="1" presStyleCnt="2">
        <dgm:presLayoutVars>
          <dgm:chMax val="0"/>
          <dgm:bulletEnabled val="1"/>
        </dgm:presLayoutVars>
      </dgm:prSet>
      <dgm:spPr/>
    </dgm:pt>
    <dgm:pt modelId="{74F55F87-81E1-4E1C-A3B6-AF4ADC961DE2}" type="pres">
      <dgm:prSet presAssocID="{7B882A77-BE5D-4AB7-96B0-3A4E9CDC240B}" presName="negativeSpace" presStyleCnt="0"/>
      <dgm:spPr/>
    </dgm:pt>
    <dgm:pt modelId="{9AD98A35-B9EC-4775-9437-71F86C764F2E}" type="pres">
      <dgm:prSet presAssocID="{7B882A77-BE5D-4AB7-96B0-3A4E9CDC240B}" presName="childText" presStyleLbl="conFgAcc1" presStyleIdx="1" presStyleCnt="2">
        <dgm:presLayoutVars>
          <dgm:bulletEnabled val="1"/>
        </dgm:presLayoutVars>
      </dgm:prSet>
      <dgm:spPr/>
    </dgm:pt>
  </dgm:ptLst>
  <dgm:cxnLst>
    <dgm:cxn modelId="{08CB7538-FD75-4F3F-9006-94BBB39375AB}" type="presOf" srcId="{B5678099-6A61-4F1F-8917-1E5C05C36160}" destId="{31E6CBB0-ABED-468F-9274-3A082CB87A28}" srcOrd="1" destOrd="0" presId="urn:microsoft.com/office/officeart/2005/8/layout/list1"/>
    <dgm:cxn modelId="{FBBBDA84-3D2D-46C6-9C60-0966C7DA18E5}" srcId="{36E787FB-533B-461D-860A-0607E1CA24C8}" destId="{7B882A77-BE5D-4AB7-96B0-3A4E9CDC240B}" srcOrd="1" destOrd="0" parTransId="{71A999D3-DDAA-4012-89EB-B957C07134E2}" sibTransId="{A80AB180-9FE2-4F9B-BAAA-A6A81B2F14EC}"/>
    <dgm:cxn modelId="{87C6A5AE-C707-409D-B4F5-D25826911BF8}" type="presOf" srcId="{7B882A77-BE5D-4AB7-96B0-3A4E9CDC240B}" destId="{A49D68AB-6922-428A-8179-5EB211B605B1}" srcOrd="1" destOrd="0" presId="urn:microsoft.com/office/officeart/2005/8/layout/list1"/>
    <dgm:cxn modelId="{951649AF-FD66-4251-9397-5954F552E3D1}" type="presOf" srcId="{36E787FB-533B-461D-860A-0607E1CA24C8}" destId="{F095F8FA-D3F1-4F22-BB81-40B3E0147164}" srcOrd="0" destOrd="0" presId="urn:microsoft.com/office/officeart/2005/8/layout/list1"/>
    <dgm:cxn modelId="{481238D7-1720-4D75-B375-B1CB40190BF7}" type="presOf" srcId="{7B882A77-BE5D-4AB7-96B0-3A4E9CDC240B}" destId="{DF420FAC-EDF7-43EE-B51C-EB0EC2DFF999}" srcOrd="0" destOrd="0" presId="urn:microsoft.com/office/officeart/2005/8/layout/list1"/>
    <dgm:cxn modelId="{C1B4F6F0-A54A-4108-BB9C-A34DD9678EEA}" type="presOf" srcId="{B5678099-6A61-4F1F-8917-1E5C05C36160}" destId="{E12EE40E-5D25-4E03-BA13-CCC6F0050EDE}" srcOrd="0" destOrd="0" presId="urn:microsoft.com/office/officeart/2005/8/layout/list1"/>
    <dgm:cxn modelId="{CE1ACCF2-4A92-43FB-A4D3-1DA08982081A}" srcId="{36E787FB-533B-461D-860A-0607E1CA24C8}" destId="{B5678099-6A61-4F1F-8917-1E5C05C36160}" srcOrd="0" destOrd="0" parTransId="{8870A817-012C-4CB3-AFAB-F18142141E16}" sibTransId="{CC677421-A41B-4FE8-97A1-79DE005E219D}"/>
    <dgm:cxn modelId="{393CDC08-AA3E-4585-AB78-7ED781E952F0}" type="presParOf" srcId="{F095F8FA-D3F1-4F22-BB81-40B3E0147164}" destId="{12B51E8F-ABBE-4411-B075-01D9CC8338E9}" srcOrd="0" destOrd="0" presId="urn:microsoft.com/office/officeart/2005/8/layout/list1"/>
    <dgm:cxn modelId="{ADC1157C-9AE8-46A1-9D14-D5A0629F17FA}" type="presParOf" srcId="{12B51E8F-ABBE-4411-B075-01D9CC8338E9}" destId="{E12EE40E-5D25-4E03-BA13-CCC6F0050EDE}" srcOrd="0" destOrd="0" presId="urn:microsoft.com/office/officeart/2005/8/layout/list1"/>
    <dgm:cxn modelId="{E228CDEF-5B89-47F8-A4AD-37B2F9248995}" type="presParOf" srcId="{12B51E8F-ABBE-4411-B075-01D9CC8338E9}" destId="{31E6CBB0-ABED-468F-9274-3A082CB87A28}" srcOrd="1" destOrd="0" presId="urn:microsoft.com/office/officeart/2005/8/layout/list1"/>
    <dgm:cxn modelId="{EE759DB9-9069-41D7-B5B9-301464EAA949}" type="presParOf" srcId="{F095F8FA-D3F1-4F22-BB81-40B3E0147164}" destId="{CC423AA9-DF95-470E-BC6E-FCCA29174FC6}" srcOrd="1" destOrd="0" presId="urn:microsoft.com/office/officeart/2005/8/layout/list1"/>
    <dgm:cxn modelId="{E8EFF892-316A-4439-AE9B-9EFE1E5497A0}" type="presParOf" srcId="{F095F8FA-D3F1-4F22-BB81-40B3E0147164}" destId="{A1D256F0-D5EB-405A-BB95-2131D502901C}" srcOrd="2" destOrd="0" presId="urn:microsoft.com/office/officeart/2005/8/layout/list1"/>
    <dgm:cxn modelId="{9DD1A551-48D1-44D2-B176-582936382DA2}" type="presParOf" srcId="{F095F8FA-D3F1-4F22-BB81-40B3E0147164}" destId="{BF4DDFD3-1875-4E47-9935-B1D8E74CD0C3}" srcOrd="3" destOrd="0" presId="urn:microsoft.com/office/officeart/2005/8/layout/list1"/>
    <dgm:cxn modelId="{573B1C32-DED7-4D48-A44C-99010131D7C4}" type="presParOf" srcId="{F095F8FA-D3F1-4F22-BB81-40B3E0147164}" destId="{5FA936DF-67F5-4098-B955-42612C2DBDAA}" srcOrd="4" destOrd="0" presId="urn:microsoft.com/office/officeart/2005/8/layout/list1"/>
    <dgm:cxn modelId="{64E4E316-EE21-45B5-A6C6-A5A8A04ED14F}" type="presParOf" srcId="{5FA936DF-67F5-4098-B955-42612C2DBDAA}" destId="{DF420FAC-EDF7-43EE-B51C-EB0EC2DFF999}" srcOrd="0" destOrd="0" presId="urn:microsoft.com/office/officeart/2005/8/layout/list1"/>
    <dgm:cxn modelId="{E92B4C44-8BB3-4E1B-8EED-A52CC3231650}" type="presParOf" srcId="{5FA936DF-67F5-4098-B955-42612C2DBDAA}" destId="{A49D68AB-6922-428A-8179-5EB211B605B1}" srcOrd="1" destOrd="0" presId="urn:microsoft.com/office/officeart/2005/8/layout/list1"/>
    <dgm:cxn modelId="{F82BFEEC-B874-4165-B162-1C37878BFE26}" type="presParOf" srcId="{F095F8FA-D3F1-4F22-BB81-40B3E0147164}" destId="{74F55F87-81E1-4E1C-A3B6-AF4ADC961DE2}" srcOrd="5" destOrd="0" presId="urn:microsoft.com/office/officeart/2005/8/layout/list1"/>
    <dgm:cxn modelId="{C6F6806E-F8B9-4C45-B626-AD23DBC3EE36}" type="presParOf" srcId="{F095F8FA-D3F1-4F22-BB81-40B3E0147164}" destId="{9AD98A35-B9EC-4775-9437-71F86C764F2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65781C-390E-4762-884D-58781E7AE56F}"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E3A815F0-5734-4FFD-9051-D86A03132412}">
      <dgm:prSet/>
      <dgm:spPr/>
      <dgm:t>
        <a:bodyPr/>
        <a:lstStyle/>
        <a:p>
          <a:r>
            <a:rPr lang="en-IN"/>
            <a:t>Synthetic Minority Oversampling Technique (SMOTE)</a:t>
          </a:r>
          <a:endParaRPr lang="en-US"/>
        </a:p>
      </dgm:t>
    </dgm:pt>
    <dgm:pt modelId="{48C35405-276F-4F30-97B3-6B523799DA38}" type="parTrans" cxnId="{090F04AB-7138-4D6B-8748-87FA7E8DDDB5}">
      <dgm:prSet/>
      <dgm:spPr/>
      <dgm:t>
        <a:bodyPr/>
        <a:lstStyle/>
        <a:p>
          <a:endParaRPr lang="en-US"/>
        </a:p>
      </dgm:t>
    </dgm:pt>
    <dgm:pt modelId="{CFFC3007-86C9-4B23-8839-14AAE17D65D7}" type="sibTrans" cxnId="{090F04AB-7138-4D6B-8748-87FA7E8DDDB5}">
      <dgm:prSet/>
      <dgm:spPr/>
      <dgm:t>
        <a:bodyPr/>
        <a:lstStyle/>
        <a:p>
          <a:endParaRPr lang="en-US"/>
        </a:p>
      </dgm:t>
    </dgm:pt>
    <dgm:pt modelId="{55D961D6-B5A5-4234-9545-7CB97A3CE2C5}">
      <dgm:prSet/>
      <dgm:spPr/>
      <dgm:t>
        <a:bodyPr/>
        <a:lstStyle/>
        <a:p>
          <a:r>
            <a:rPr lang="en-IN"/>
            <a:t>Adaptive Synthetic Sampling Approach (ADASYN)</a:t>
          </a:r>
          <a:endParaRPr lang="en-US"/>
        </a:p>
      </dgm:t>
    </dgm:pt>
    <dgm:pt modelId="{8395A5FF-F3C5-4B9E-BD0A-FA9BB74A53AB}" type="parTrans" cxnId="{FBC5658B-E2C8-46B7-A0A0-FCA8CB6BEC0A}">
      <dgm:prSet/>
      <dgm:spPr/>
      <dgm:t>
        <a:bodyPr/>
        <a:lstStyle/>
        <a:p>
          <a:endParaRPr lang="en-US"/>
        </a:p>
      </dgm:t>
    </dgm:pt>
    <dgm:pt modelId="{5D9204D2-C10C-4DA7-B37D-31289DA3175D}" type="sibTrans" cxnId="{FBC5658B-E2C8-46B7-A0A0-FCA8CB6BEC0A}">
      <dgm:prSet/>
      <dgm:spPr/>
      <dgm:t>
        <a:bodyPr/>
        <a:lstStyle/>
        <a:p>
          <a:endParaRPr lang="en-US"/>
        </a:p>
      </dgm:t>
    </dgm:pt>
    <dgm:pt modelId="{B058A38B-23EA-4A06-A355-125276B2CD3E}" type="pres">
      <dgm:prSet presAssocID="{AF65781C-390E-4762-884D-58781E7AE56F}" presName="diagram" presStyleCnt="0">
        <dgm:presLayoutVars>
          <dgm:chPref val="1"/>
          <dgm:dir/>
          <dgm:animOne val="branch"/>
          <dgm:animLvl val="lvl"/>
          <dgm:resizeHandles/>
        </dgm:presLayoutVars>
      </dgm:prSet>
      <dgm:spPr/>
    </dgm:pt>
    <dgm:pt modelId="{D03262CF-AEA9-419B-9150-E9B744A513A3}" type="pres">
      <dgm:prSet presAssocID="{E3A815F0-5734-4FFD-9051-D86A03132412}" presName="root" presStyleCnt="0"/>
      <dgm:spPr/>
    </dgm:pt>
    <dgm:pt modelId="{0C923A31-4561-4ACF-8A4E-609366F1BEDE}" type="pres">
      <dgm:prSet presAssocID="{E3A815F0-5734-4FFD-9051-D86A03132412}" presName="rootComposite" presStyleCnt="0"/>
      <dgm:spPr/>
    </dgm:pt>
    <dgm:pt modelId="{64368C5C-0D57-443C-8CE0-3B2E60F2D115}" type="pres">
      <dgm:prSet presAssocID="{E3A815F0-5734-4FFD-9051-D86A03132412}" presName="rootText" presStyleLbl="node1" presStyleIdx="0" presStyleCnt="2"/>
      <dgm:spPr/>
    </dgm:pt>
    <dgm:pt modelId="{2E33695B-A559-4377-ADC4-142688B1B85B}" type="pres">
      <dgm:prSet presAssocID="{E3A815F0-5734-4FFD-9051-D86A03132412}" presName="rootConnector" presStyleLbl="node1" presStyleIdx="0" presStyleCnt="2"/>
      <dgm:spPr/>
    </dgm:pt>
    <dgm:pt modelId="{467A1497-2D03-422E-9486-F107315A6812}" type="pres">
      <dgm:prSet presAssocID="{E3A815F0-5734-4FFD-9051-D86A03132412}" presName="childShape" presStyleCnt="0"/>
      <dgm:spPr/>
    </dgm:pt>
    <dgm:pt modelId="{4EBAB11F-FB8E-4227-B910-AEEAB03F4AB4}" type="pres">
      <dgm:prSet presAssocID="{55D961D6-B5A5-4234-9545-7CB97A3CE2C5}" presName="root" presStyleCnt="0"/>
      <dgm:spPr/>
    </dgm:pt>
    <dgm:pt modelId="{62EF0D5D-71F7-4EAA-A147-274693173D54}" type="pres">
      <dgm:prSet presAssocID="{55D961D6-B5A5-4234-9545-7CB97A3CE2C5}" presName="rootComposite" presStyleCnt="0"/>
      <dgm:spPr/>
    </dgm:pt>
    <dgm:pt modelId="{65D0CC9A-4FA0-4FA8-B34F-9894A2A9AC8C}" type="pres">
      <dgm:prSet presAssocID="{55D961D6-B5A5-4234-9545-7CB97A3CE2C5}" presName="rootText" presStyleLbl="node1" presStyleIdx="1" presStyleCnt="2"/>
      <dgm:spPr/>
    </dgm:pt>
    <dgm:pt modelId="{078455E2-8FE0-45FC-A806-635C859A43CA}" type="pres">
      <dgm:prSet presAssocID="{55D961D6-B5A5-4234-9545-7CB97A3CE2C5}" presName="rootConnector" presStyleLbl="node1" presStyleIdx="1" presStyleCnt="2"/>
      <dgm:spPr/>
    </dgm:pt>
    <dgm:pt modelId="{8BA913C2-7768-4688-970F-9876104F074E}" type="pres">
      <dgm:prSet presAssocID="{55D961D6-B5A5-4234-9545-7CB97A3CE2C5}" presName="childShape" presStyleCnt="0"/>
      <dgm:spPr/>
    </dgm:pt>
  </dgm:ptLst>
  <dgm:cxnLst>
    <dgm:cxn modelId="{2D1A4F35-584F-4EB0-A7C0-132EC3AEFF4A}" type="presOf" srcId="{AF65781C-390E-4762-884D-58781E7AE56F}" destId="{B058A38B-23EA-4A06-A355-125276B2CD3E}" srcOrd="0" destOrd="0" presId="urn:microsoft.com/office/officeart/2005/8/layout/hierarchy3"/>
    <dgm:cxn modelId="{5A306237-CDFA-4167-A4C4-349EC91906E4}" type="presOf" srcId="{55D961D6-B5A5-4234-9545-7CB97A3CE2C5}" destId="{65D0CC9A-4FA0-4FA8-B34F-9894A2A9AC8C}" srcOrd="0" destOrd="0" presId="urn:microsoft.com/office/officeart/2005/8/layout/hierarchy3"/>
    <dgm:cxn modelId="{0C1EA15C-7C37-42B8-BD0D-037FE7F12DD2}" type="presOf" srcId="{55D961D6-B5A5-4234-9545-7CB97A3CE2C5}" destId="{078455E2-8FE0-45FC-A806-635C859A43CA}" srcOrd="1" destOrd="0" presId="urn:microsoft.com/office/officeart/2005/8/layout/hierarchy3"/>
    <dgm:cxn modelId="{FBC5658B-E2C8-46B7-A0A0-FCA8CB6BEC0A}" srcId="{AF65781C-390E-4762-884D-58781E7AE56F}" destId="{55D961D6-B5A5-4234-9545-7CB97A3CE2C5}" srcOrd="1" destOrd="0" parTransId="{8395A5FF-F3C5-4B9E-BD0A-FA9BB74A53AB}" sibTransId="{5D9204D2-C10C-4DA7-B37D-31289DA3175D}"/>
    <dgm:cxn modelId="{090F04AB-7138-4D6B-8748-87FA7E8DDDB5}" srcId="{AF65781C-390E-4762-884D-58781E7AE56F}" destId="{E3A815F0-5734-4FFD-9051-D86A03132412}" srcOrd="0" destOrd="0" parTransId="{48C35405-276F-4F30-97B3-6B523799DA38}" sibTransId="{CFFC3007-86C9-4B23-8839-14AAE17D65D7}"/>
    <dgm:cxn modelId="{632380CB-9135-4ED9-99FE-2A968543CBDA}" type="presOf" srcId="{E3A815F0-5734-4FFD-9051-D86A03132412}" destId="{64368C5C-0D57-443C-8CE0-3B2E60F2D115}" srcOrd="0" destOrd="0" presId="urn:microsoft.com/office/officeart/2005/8/layout/hierarchy3"/>
    <dgm:cxn modelId="{FE0FDADE-0641-4B19-8694-0226C04DC466}" type="presOf" srcId="{E3A815F0-5734-4FFD-9051-D86A03132412}" destId="{2E33695B-A559-4377-ADC4-142688B1B85B}" srcOrd="1" destOrd="0" presId="urn:microsoft.com/office/officeart/2005/8/layout/hierarchy3"/>
    <dgm:cxn modelId="{8BF8EE09-3B74-4D68-8B51-23CAF8CC6624}" type="presParOf" srcId="{B058A38B-23EA-4A06-A355-125276B2CD3E}" destId="{D03262CF-AEA9-419B-9150-E9B744A513A3}" srcOrd="0" destOrd="0" presId="urn:microsoft.com/office/officeart/2005/8/layout/hierarchy3"/>
    <dgm:cxn modelId="{EDBD0407-8686-4C3F-9DB5-092540DAAF53}" type="presParOf" srcId="{D03262CF-AEA9-419B-9150-E9B744A513A3}" destId="{0C923A31-4561-4ACF-8A4E-609366F1BEDE}" srcOrd="0" destOrd="0" presId="urn:microsoft.com/office/officeart/2005/8/layout/hierarchy3"/>
    <dgm:cxn modelId="{C201ACF0-83FD-4311-90EF-C147AD0B8D9D}" type="presParOf" srcId="{0C923A31-4561-4ACF-8A4E-609366F1BEDE}" destId="{64368C5C-0D57-443C-8CE0-3B2E60F2D115}" srcOrd="0" destOrd="0" presId="urn:microsoft.com/office/officeart/2005/8/layout/hierarchy3"/>
    <dgm:cxn modelId="{853C396C-7FC3-4BA1-AEA0-C39A9FB47450}" type="presParOf" srcId="{0C923A31-4561-4ACF-8A4E-609366F1BEDE}" destId="{2E33695B-A559-4377-ADC4-142688B1B85B}" srcOrd="1" destOrd="0" presId="urn:microsoft.com/office/officeart/2005/8/layout/hierarchy3"/>
    <dgm:cxn modelId="{A6247B8C-4707-4BB1-978E-019BFBE6375B}" type="presParOf" srcId="{D03262CF-AEA9-419B-9150-E9B744A513A3}" destId="{467A1497-2D03-422E-9486-F107315A6812}" srcOrd="1" destOrd="0" presId="urn:microsoft.com/office/officeart/2005/8/layout/hierarchy3"/>
    <dgm:cxn modelId="{EAE09602-2263-4DD7-976E-D15E816FE4A9}" type="presParOf" srcId="{B058A38B-23EA-4A06-A355-125276B2CD3E}" destId="{4EBAB11F-FB8E-4227-B910-AEEAB03F4AB4}" srcOrd="1" destOrd="0" presId="urn:microsoft.com/office/officeart/2005/8/layout/hierarchy3"/>
    <dgm:cxn modelId="{A6A12EF0-78F2-40EA-895B-1CBB6723C881}" type="presParOf" srcId="{4EBAB11F-FB8E-4227-B910-AEEAB03F4AB4}" destId="{62EF0D5D-71F7-4EAA-A147-274693173D54}" srcOrd="0" destOrd="0" presId="urn:microsoft.com/office/officeart/2005/8/layout/hierarchy3"/>
    <dgm:cxn modelId="{E0C33082-C7B1-4E59-94C6-A5A437223CAB}" type="presParOf" srcId="{62EF0D5D-71F7-4EAA-A147-274693173D54}" destId="{65D0CC9A-4FA0-4FA8-B34F-9894A2A9AC8C}" srcOrd="0" destOrd="0" presId="urn:microsoft.com/office/officeart/2005/8/layout/hierarchy3"/>
    <dgm:cxn modelId="{73339418-7171-49CE-90E7-4DC16F60F2ED}" type="presParOf" srcId="{62EF0D5D-71F7-4EAA-A147-274693173D54}" destId="{078455E2-8FE0-45FC-A806-635C859A43CA}" srcOrd="1" destOrd="0" presId="urn:microsoft.com/office/officeart/2005/8/layout/hierarchy3"/>
    <dgm:cxn modelId="{972212B6-79AF-4266-A53E-D6714F5D4D88}" type="presParOf" srcId="{4EBAB11F-FB8E-4227-B910-AEEAB03F4AB4}" destId="{8BA913C2-7768-4688-970F-9876104F074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792EE-4FF1-4AD1-96B4-6109817A93F5}"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38D25951-C74E-42C1-9B45-5F28132E1E02}">
      <dgm:prSet/>
      <dgm:spPr/>
      <dgm:t>
        <a:bodyPr/>
        <a:lstStyle/>
        <a:p>
          <a:r>
            <a:rPr lang="en-US"/>
            <a:t>Grid</a:t>
          </a:r>
        </a:p>
      </dgm:t>
    </dgm:pt>
    <dgm:pt modelId="{9CDA439D-9CE6-44A6-8CBC-A1CD3AE8E630}" type="parTrans" cxnId="{54F02121-C6D8-47A2-A9C9-CC8AABB63477}">
      <dgm:prSet/>
      <dgm:spPr/>
      <dgm:t>
        <a:bodyPr/>
        <a:lstStyle/>
        <a:p>
          <a:endParaRPr lang="en-US"/>
        </a:p>
      </dgm:t>
    </dgm:pt>
    <dgm:pt modelId="{2D286208-CD3C-44A9-BBE3-982D04850696}" type="sibTrans" cxnId="{54F02121-C6D8-47A2-A9C9-CC8AABB63477}">
      <dgm:prSet/>
      <dgm:spPr/>
      <dgm:t>
        <a:bodyPr/>
        <a:lstStyle/>
        <a:p>
          <a:endParaRPr lang="en-US"/>
        </a:p>
      </dgm:t>
    </dgm:pt>
    <dgm:pt modelId="{9C2A2B39-4F09-401E-8BDB-3ED56C932482}">
      <dgm:prSet/>
      <dgm:spPr/>
      <dgm:t>
        <a:bodyPr/>
        <a:lstStyle/>
        <a:p>
          <a:r>
            <a:rPr lang="en-US"/>
            <a:t>Grid Search (C and Gamma)</a:t>
          </a:r>
        </a:p>
      </dgm:t>
    </dgm:pt>
    <dgm:pt modelId="{DFF17CA0-A1C6-4F1C-820E-25502F23BA73}" type="parTrans" cxnId="{82BB0AF8-A446-44A2-8C79-8158A07832ED}">
      <dgm:prSet/>
      <dgm:spPr/>
      <dgm:t>
        <a:bodyPr/>
        <a:lstStyle/>
        <a:p>
          <a:endParaRPr lang="en-US"/>
        </a:p>
      </dgm:t>
    </dgm:pt>
    <dgm:pt modelId="{6487901D-E20C-4908-A308-E413C92C3BAC}" type="sibTrans" cxnId="{82BB0AF8-A446-44A2-8C79-8158A07832ED}">
      <dgm:prSet/>
      <dgm:spPr/>
      <dgm:t>
        <a:bodyPr/>
        <a:lstStyle/>
        <a:p>
          <a:endParaRPr lang="en-US"/>
        </a:p>
      </dgm:t>
    </dgm:pt>
    <dgm:pt modelId="{E1008CD9-3AFA-4981-BEB8-947E6E6CBE5C}">
      <dgm:prSet/>
      <dgm:spPr/>
      <dgm:t>
        <a:bodyPr/>
        <a:lstStyle/>
        <a:p>
          <a:r>
            <a:rPr lang="en-US"/>
            <a:t>Create</a:t>
          </a:r>
        </a:p>
      </dgm:t>
    </dgm:pt>
    <dgm:pt modelId="{4A516B3D-3313-42A6-A09B-12B4CABF0510}" type="parTrans" cxnId="{007F1A49-B27D-40C6-A985-767535BA70CE}">
      <dgm:prSet/>
      <dgm:spPr/>
      <dgm:t>
        <a:bodyPr/>
        <a:lstStyle/>
        <a:p>
          <a:endParaRPr lang="en-US"/>
        </a:p>
      </dgm:t>
    </dgm:pt>
    <dgm:pt modelId="{E3D1E3C1-8739-4B1E-9E7D-6B568A0AC5DC}" type="sibTrans" cxnId="{007F1A49-B27D-40C6-A985-767535BA70CE}">
      <dgm:prSet/>
      <dgm:spPr/>
      <dgm:t>
        <a:bodyPr/>
        <a:lstStyle/>
        <a:p>
          <a:endParaRPr lang="en-US"/>
        </a:p>
      </dgm:t>
    </dgm:pt>
    <dgm:pt modelId="{57DCA249-657A-4640-B1AC-B80CFB611460}">
      <dgm:prSet/>
      <dgm:spPr/>
      <dgm:t>
        <a:bodyPr/>
        <a:lstStyle/>
        <a:p>
          <a:r>
            <a:rPr lang="en-US" dirty="0"/>
            <a:t>Create new points using NumPy library</a:t>
          </a:r>
        </a:p>
      </dgm:t>
    </dgm:pt>
    <dgm:pt modelId="{BF37A4B4-2F41-4968-BACF-2348519A31DA}" type="parTrans" cxnId="{F1C59B90-6479-4D60-BC1F-290123FE8639}">
      <dgm:prSet/>
      <dgm:spPr/>
      <dgm:t>
        <a:bodyPr/>
        <a:lstStyle/>
        <a:p>
          <a:endParaRPr lang="en-US"/>
        </a:p>
      </dgm:t>
    </dgm:pt>
    <dgm:pt modelId="{F789ADBE-8AC4-409E-8C14-17E23EC6A40B}" type="sibTrans" cxnId="{F1C59B90-6479-4D60-BC1F-290123FE8639}">
      <dgm:prSet/>
      <dgm:spPr/>
      <dgm:t>
        <a:bodyPr/>
        <a:lstStyle/>
        <a:p>
          <a:endParaRPr lang="en-US"/>
        </a:p>
      </dgm:t>
    </dgm:pt>
    <dgm:pt modelId="{15E5B2C0-00F9-4824-A244-2E87554D3E20}">
      <dgm:prSet/>
      <dgm:spPr/>
      <dgm:t>
        <a:bodyPr/>
        <a:lstStyle/>
        <a:p>
          <a:r>
            <a:rPr lang="en-US"/>
            <a:t>Measure</a:t>
          </a:r>
        </a:p>
      </dgm:t>
    </dgm:pt>
    <dgm:pt modelId="{8A486881-A2CA-41BA-A28E-4FD7F554AB05}" type="parTrans" cxnId="{4F898334-4DCF-4A85-BECE-DEA204989377}">
      <dgm:prSet/>
      <dgm:spPr/>
      <dgm:t>
        <a:bodyPr/>
        <a:lstStyle/>
        <a:p>
          <a:endParaRPr lang="en-US"/>
        </a:p>
      </dgm:t>
    </dgm:pt>
    <dgm:pt modelId="{EF89668A-2960-4683-AEF8-5BD9BEAB47BC}" type="sibTrans" cxnId="{4F898334-4DCF-4A85-BECE-DEA204989377}">
      <dgm:prSet/>
      <dgm:spPr/>
      <dgm:t>
        <a:bodyPr/>
        <a:lstStyle/>
        <a:p>
          <a:endParaRPr lang="en-US"/>
        </a:p>
      </dgm:t>
    </dgm:pt>
    <dgm:pt modelId="{74FA36C5-E154-4324-9179-89EC1E41B870}">
      <dgm:prSet/>
      <dgm:spPr/>
      <dgm:t>
        <a:bodyPr/>
        <a:lstStyle/>
        <a:p>
          <a:r>
            <a:rPr lang="en-US" dirty="0"/>
            <a:t>Measure the distance of newly generated points from Hyperplane</a:t>
          </a:r>
        </a:p>
      </dgm:t>
    </dgm:pt>
    <dgm:pt modelId="{8A58B003-CD45-4F37-8B5A-669A24EB60D8}" type="parTrans" cxnId="{58EBAA7A-26DC-4134-BA5D-FCDF4DC26E9D}">
      <dgm:prSet/>
      <dgm:spPr/>
      <dgm:t>
        <a:bodyPr/>
        <a:lstStyle/>
        <a:p>
          <a:endParaRPr lang="en-US"/>
        </a:p>
      </dgm:t>
    </dgm:pt>
    <dgm:pt modelId="{FD30E254-AA29-4651-A84A-F030E02D9CD5}" type="sibTrans" cxnId="{58EBAA7A-26DC-4134-BA5D-FCDF4DC26E9D}">
      <dgm:prSet/>
      <dgm:spPr/>
      <dgm:t>
        <a:bodyPr/>
        <a:lstStyle/>
        <a:p>
          <a:endParaRPr lang="en-US"/>
        </a:p>
      </dgm:t>
    </dgm:pt>
    <dgm:pt modelId="{7C0000B5-91C7-4538-9AC9-8F562DF4A97F}">
      <dgm:prSet/>
      <dgm:spPr/>
      <dgm:t>
        <a:bodyPr/>
        <a:lstStyle/>
        <a:p>
          <a:r>
            <a:rPr lang="en-US" dirty="0"/>
            <a:t>Oversample</a:t>
          </a:r>
        </a:p>
      </dgm:t>
    </dgm:pt>
    <dgm:pt modelId="{F9002574-25F2-460C-AECD-75A316470053}" type="parTrans" cxnId="{B952E0CD-2599-4390-AC52-F90F2ECE1802}">
      <dgm:prSet/>
      <dgm:spPr/>
      <dgm:t>
        <a:bodyPr/>
        <a:lstStyle/>
        <a:p>
          <a:endParaRPr lang="en-US"/>
        </a:p>
      </dgm:t>
    </dgm:pt>
    <dgm:pt modelId="{F4FA9621-EC09-4BDD-9265-64EBAED24F47}" type="sibTrans" cxnId="{B952E0CD-2599-4390-AC52-F90F2ECE1802}">
      <dgm:prSet/>
      <dgm:spPr/>
      <dgm:t>
        <a:bodyPr/>
        <a:lstStyle/>
        <a:p>
          <a:endParaRPr lang="en-US"/>
        </a:p>
      </dgm:t>
    </dgm:pt>
    <dgm:pt modelId="{C7D8D0B4-476A-45E6-8F5C-EE0DFC8B2D54}">
      <dgm:prSet/>
      <dgm:spPr/>
      <dgm:t>
        <a:bodyPr/>
        <a:lstStyle/>
        <a:p>
          <a:r>
            <a:rPr lang="en-US" dirty="0"/>
            <a:t>Save the respective oversampled points</a:t>
          </a:r>
        </a:p>
      </dgm:t>
    </dgm:pt>
    <dgm:pt modelId="{4BB7E245-3BB0-4B64-80B9-F9A54A7457D8}" type="parTrans" cxnId="{669BFFA7-EE8E-4ACC-BF92-294E7DD1EE00}">
      <dgm:prSet/>
      <dgm:spPr/>
      <dgm:t>
        <a:bodyPr/>
        <a:lstStyle/>
        <a:p>
          <a:endParaRPr lang="en-US"/>
        </a:p>
      </dgm:t>
    </dgm:pt>
    <dgm:pt modelId="{5C083149-8ED0-42B8-8CBD-151F05CC17C4}" type="sibTrans" cxnId="{669BFFA7-EE8E-4ACC-BF92-294E7DD1EE00}">
      <dgm:prSet/>
      <dgm:spPr/>
      <dgm:t>
        <a:bodyPr/>
        <a:lstStyle/>
        <a:p>
          <a:endParaRPr lang="en-US"/>
        </a:p>
      </dgm:t>
    </dgm:pt>
    <dgm:pt modelId="{452A0FE9-EF58-4819-9125-3A55C2ABA771}">
      <dgm:prSet/>
      <dgm:spPr/>
      <dgm:t>
        <a:bodyPr/>
        <a:lstStyle/>
        <a:p>
          <a:r>
            <a:rPr lang="en-US"/>
            <a:t>Generate</a:t>
          </a:r>
          <a:endParaRPr lang="en-US" dirty="0"/>
        </a:p>
      </dgm:t>
    </dgm:pt>
    <dgm:pt modelId="{3601B909-1D2F-4130-A588-0DC906983FB7}" type="parTrans" cxnId="{2A722FA1-EBB6-4FA1-9EE4-D0EFDC54C76C}">
      <dgm:prSet/>
      <dgm:spPr/>
      <dgm:t>
        <a:bodyPr/>
        <a:lstStyle/>
        <a:p>
          <a:endParaRPr lang="en-IN"/>
        </a:p>
      </dgm:t>
    </dgm:pt>
    <dgm:pt modelId="{AE6FA7D9-A448-442D-A910-BDD36C10F34A}" type="sibTrans" cxnId="{2A722FA1-EBB6-4FA1-9EE4-D0EFDC54C76C}">
      <dgm:prSet/>
      <dgm:spPr/>
      <dgm:t>
        <a:bodyPr/>
        <a:lstStyle/>
        <a:p>
          <a:endParaRPr lang="en-IN"/>
        </a:p>
      </dgm:t>
    </dgm:pt>
    <dgm:pt modelId="{7CB991EF-5E6A-4135-8B11-BBA48BFDA733}">
      <dgm:prSet/>
      <dgm:spPr/>
      <dgm:t>
        <a:bodyPr/>
        <a:lstStyle/>
        <a:p>
          <a:r>
            <a:rPr lang="en-US" dirty="0"/>
            <a:t>Generate Decision Boundary</a:t>
          </a:r>
        </a:p>
      </dgm:t>
    </dgm:pt>
    <dgm:pt modelId="{B30AD88A-A2B1-4CD7-91DE-3ED4874207B4}" type="parTrans" cxnId="{711A2064-DEEA-4878-9BB8-4EDC968BEE7F}">
      <dgm:prSet/>
      <dgm:spPr/>
      <dgm:t>
        <a:bodyPr/>
        <a:lstStyle/>
        <a:p>
          <a:endParaRPr lang="en-IN"/>
        </a:p>
      </dgm:t>
    </dgm:pt>
    <dgm:pt modelId="{C783A06E-CC96-412F-A112-1C494DB7EEC7}" type="sibTrans" cxnId="{711A2064-DEEA-4878-9BB8-4EDC968BEE7F}">
      <dgm:prSet/>
      <dgm:spPr/>
      <dgm:t>
        <a:bodyPr/>
        <a:lstStyle/>
        <a:p>
          <a:endParaRPr lang="en-IN"/>
        </a:p>
      </dgm:t>
    </dgm:pt>
    <dgm:pt modelId="{087EC0BB-1A68-409C-80EB-2C4C3D2F8E72}" type="pres">
      <dgm:prSet presAssocID="{F5A792EE-4FF1-4AD1-96B4-6109817A93F5}" presName="Name0" presStyleCnt="0">
        <dgm:presLayoutVars>
          <dgm:dir/>
          <dgm:animLvl val="lvl"/>
          <dgm:resizeHandles val="exact"/>
        </dgm:presLayoutVars>
      </dgm:prSet>
      <dgm:spPr/>
    </dgm:pt>
    <dgm:pt modelId="{4E70183C-82F7-4973-A3F1-DBC18E0CF5F1}" type="pres">
      <dgm:prSet presAssocID="{38D25951-C74E-42C1-9B45-5F28132E1E02}" presName="composite" presStyleCnt="0"/>
      <dgm:spPr/>
    </dgm:pt>
    <dgm:pt modelId="{B4AB3413-66BB-4C7E-83F7-DD8EB86D2E4C}" type="pres">
      <dgm:prSet presAssocID="{38D25951-C74E-42C1-9B45-5F28132E1E02}" presName="parTx" presStyleLbl="alignNode1" presStyleIdx="0" presStyleCnt="5">
        <dgm:presLayoutVars>
          <dgm:chMax val="0"/>
          <dgm:chPref val="0"/>
        </dgm:presLayoutVars>
      </dgm:prSet>
      <dgm:spPr/>
    </dgm:pt>
    <dgm:pt modelId="{5137EAAA-CD9B-4A0D-BA47-25E8DF764444}" type="pres">
      <dgm:prSet presAssocID="{38D25951-C74E-42C1-9B45-5F28132E1E02}" presName="desTx" presStyleLbl="alignAccFollowNode1" presStyleIdx="0" presStyleCnt="5">
        <dgm:presLayoutVars/>
      </dgm:prSet>
      <dgm:spPr/>
    </dgm:pt>
    <dgm:pt modelId="{511A2C2B-6E4B-4829-95AF-A21C05785053}" type="pres">
      <dgm:prSet presAssocID="{2D286208-CD3C-44A9-BBE3-982D04850696}" presName="space" presStyleCnt="0"/>
      <dgm:spPr/>
    </dgm:pt>
    <dgm:pt modelId="{6A1E5A71-8417-40F2-818D-15C99D79CF41}" type="pres">
      <dgm:prSet presAssocID="{E1008CD9-3AFA-4981-BEB8-947E6E6CBE5C}" presName="composite" presStyleCnt="0"/>
      <dgm:spPr/>
    </dgm:pt>
    <dgm:pt modelId="{84404FC9-F42C-4A72-A3B9-6A3CF442EC03}" type="pres">
      <dgm:prSet presAssocID="{E1008CD9-3AFA-4981-BEB8-947E6E6CBE5C}" presName="parTx" presStyleLbl="alignNode1" presStyleIdx="1" presStyleCnt="5">
        <dgm:presLayoutVars>
          <dgm:chMax val="0"/>
          <dgm:chPref val="0"/>
        </dgm:presLayoutVars>
      </dgm:prSet>
      <dgm:spPr/>
    </dgm:pt>
    <dgm:pt modelId="{6D7E6777-0048-42B2-AFDE-2E4A127DC390}" type="pres">
      <dgm:prSet presAssocID="{E1008CD9-3AFA-4981-BEB8-947E6E6CBE5C}" presName="desTx" presStyleLbl="alignAccFollowNode1" presStyleIdx="1" presStyleCnt="5">
        <dgm:presLayoutVars/>
      </dgm:prSet>
      <dgm:spPr/>
    </dgm:pt>
    <dgm:pt modelId="{5ED71C4D-AC96-4B9B-9221-EE780435CC1E}" type="pres">
      <dgm:prSet presAssocID="{E3D1E3C1-8739-4B1E-9E7D-6B568A0AC5DC}" presName="space" presStyleCnt="0"/>
      <dgm:spPr/>
    </dgm:pt>
    <dgm:pt modelId="{1AD26688-58DB-48FC-BABC-069B36E15350}" type="pres">
      <dgm:prSet presAssocID="{452A0FE9-EF58-4819-9125-3A55C2ABA771}" presName="composite" presStyleCnt="0"/>
      <dgm:spPr/>
    </dgm:pt>
    <dgm:pt modelId="{AE2251B5-69D4-44BC-BA1A-42AAD7129438}" type="pres">
      <dgm:prSet presAssocID="{452A0FE9-EF58-4819-9125-3A55C2ABA771}" presName="parTx" presStyleLbl="alignNode1" presStyleIdx="2" presStyleCnt="5">
        <dgm:presLayoutVars>
          <dgm:chMax val="0"/>
          <dgm:chPref val="0"/>
        </dgm:presLayoutVars>
      </dgm:prSet>
      <dgm:spPr/>
    </dgm:pt>
    <dgm:pt modelId="{281739E4-6DCB-485D-9775-2ACB17C4C59B}" type="pres">
      <dgm:prSet presAssocID="{452A0FE9-EF58-4819-9125-3A55C2ABA771}" presName="desTx" presStyleLbl="alignAccFollowNode1" presStyleIdx="2" presStyleCnt="5">
        <dgm:presLayoutVars/>
      </dgm:prSet>
      <dgm:spPr/>
    </dgm:pt>
    <dgm:pt modelId="{403DEBD4-A207-4393-8F7E-A06BAC3DCD57}" type="pres">
      <dgm:prSet presAssocID="{AE6FA7D9-A448-442D-A910-BDD36C10F34A}" presName="space" presStyleCnt="0"/>
      <dgm:spPr/>
    </dgm:pt>
    <dgm:pt modelId="{33EA2A05-8356-4EE0-A631-357B7B55CCDA}" type="pres">
      <dgm:prSet presAssocID="{15E5B2C0-00F9-4824-A244-2E87554D3E20}" presName="composite" presStyleCnt="0"/>
      <dgm:spPr/>
    </dgm:pt>
    <dgm:pt modelId="{8155E3C4-C120-4A64-83AF-F391EFE4FDAF}" type="pres">
      <dgm:prSet presAssocID="{15E5B2C0-00F9-4824-A244-2E87554D3E20}" presName="parTx" presStyleLbl="alignNode1" presStyleIdx="3" presStyleCnt="5">
        <dgm:presLayoutVars>
          <dgm:chMax val="0"/>
          <dgm:chPref val="0"/>
        </dgm:presLayoutVars>
      </dgm:prSet>
      <dgm:spPr/>
    </dgm:pt>
    <dgm:pt modelId="{7E87DFF2-E470-492C-A757-A498F89AB2BE}" type="pres">
      <dgm:prSet presAssocID="{15E5B2C0-00F9-4824-A244-2E87554D3E20}" presName="desTx" presStyleLbl="alignAccFollowNode1" presStyleIdx="3" presStyleCnt="5">
        <dgm:presLayoutVars/>
      </dgm:prSet>
      <dgm:spPr/>
    </dgm:pt>
    <dgm:pt modelId="{B90778ED-98EC-4D5D-B95B-8E123018E3BC}" type="pres">
      <dgm:prSet presAssocID="{EF89668A-2960-4683-AEF8-5BD9BEAB47BC}" presName="space" presStyleCnt="0"/>
      <dgm:spPr/>
    </dgm:pt>
    <dgm:pt modelId="{B00B4DB9-EA8B-4FC3-9229-3B8E4A460E67}" type="pres">
      <dgm:prSet presAssocID="{7C0000B5-91C7-4538-9AC9-8F562DF4A97F}" presName="composite" presStyleCnt="0"/>
      <dgm:spPr/>
    </dgm:pt>
    <dgm:pt modelId="{EB147439-B3E0-4029-A846-91392F138E30}" type="pres">
      <dgm:prSet presAssocID="{7C0000B5-91C7-4538-9AC9-8F562DF4A97F}" presName="parTx" presStyleLbl="alignNode1" presStyleIdx="4" presStyleCnt="5">
        <dgm:presLayoutVars>
          <dgm:chMax val="0"/>
          <dgm:chPref val="0"/>
        </dgm:presLayoutVars>
      </dgm:prSet>
      <dgm:spPr/>
    </dgm:pt>
    <dgm:pt modelId="{E27B6EFE-7FE7-4824-80B0-4DA1FA286F4A}" type="pres">
      <dgm:prSet presAssocID="{7C0000B5-91C7-4538-9AC9-8F562DF4A97F}" presName="desTx" presStyleLbl="alignAccFollowNode1" presStyleIdx="4" presStyleCnt="5">
        <dgm:presLayoutVars/>
      </dgm:prSet>
      <dgm:spPr/>
    </dgm:pt>
  </dgm:ptLst>
  <dgm:cxnLst>
    <dgm:cxn modelId="{4DF3CF17-0468-4127-A237-2F16D98DB018}" type="presOf" srcId="{7CB991EF-5E6A-4135-8B11-BBA48BFDA733}" destId="{281739E4-6DCB-485D-9775-2ACB17C4C59B}" srcOrd="0" destOrd="0" presId="urn:microsoft.com/office/officeart/2016/7/layout/ChevronBlockProcess"/>
    <dgm:cxn modelId="{54F02121-C6D8-47A2-A9C9-CC8AABB63477}" srcId="{F5A792EE-4FF1-4AD1-96B4-6109817A93F5}" destId="{38D25951-C74E-42C1-9B45-5F28132E1E02}" srcOrd="0" destOrd="0" parTransId="{9CDA439D-9CE6-44A6-8CBC-A1CD3AE8E630}" sibTransId="{2D286208-CD3C-44A9-BBE3-982D04850696}"/>
    <dgm:cxn modelId="{4F898334-4DCF-4A85-BECE-DEA204989377}" srcId="{F5A792EE-4FF1-4AD1-96B4-6109817A93F5}" destId="{15E5B2C0-00F9-4824-A244-2E87554D3E20}" srcOrd="3" destOrd="0" parTransId="{8A486881-A2CA-41BA-A28E-4FD7F554AB05}" sibTransId="{EF89668A-2960-4683-AEF8-5BD9BEAB47BC}"/>
    <dgm:cxn modelId="{E4BEDF34-2B0C-4470-B87A-C08B6B896AF7}" type="presOf" srcId="{15E5B2C0-00F9-4824-A244-2E87554D3E20}" destId="{8155E3C4-C120-4A64-83AF-F391EFE4FDAF}" srcOrd="0" destOrd="0" presId="urn:microsoft.com/office/officeart/2016/7/layout/ChevronBlockProcess"/>
    <dgm:cxn modelId="{711A2064-DEEA-4878-9BB8-4EDC968BEE7F}" srcId="{452A0FE9-EF58-4819-9125-3A55C2ABA771}" destId="{7CB991EF-5E6A-4135-8B11-BBA48BFDA733}" srcOrd="0" destOrd="0" parTransId="{B30AD88A-A2B1-4CD7-91DE-3ED4874207B4}" sibTransId="{C783A06E-CC96-412F-A112-1C494DB7EEC7}"/>
    <dgm:cxn modelId="{007F1A49-B27D-40C6-A985-767535BA70CE}" srcId="{F5A792EE-4FF1-4AD1-96B4-6109817A93F5}" destId="{E1008CD9-3AFA-4981-BEB8-947E6E6CBE5C}" srcOrd="1" destOrd="0" parTransId="{4A516B3D-3313-42A6-A09B-12B4CABF0510}" sibTransId="{E3D1E3C1-8739-4B1E-9E7D-6B568A0AC5DC}"/>
    <dgm:cxn modelId="{DDB29C79-0D2F-4F87-BCDB-A581505A3E64}" type="presOf" srcId="{7C0000B5-91C7-4538-9AC9-8F562DF4A97F}" destId="{EB147439-B3E0-4029-A846-91392F138E30}" srcOrd="0" destOrd="0" presId="urn:microsoft.com/office/officeart/2016/7/layout/ChevronBlockProcess"/>
    <dgm:cxn modelId="{58EBAA7A-26DC-4134-BA5D-FCDF4DC26E9D}" srcId="{15E5B2C0-00F9-4824-A244-2E87554D3E20}" destId="{74FA36C5-E154-4324-9179-89EC1E41B870}" srcOrd="0" destOrd="0" parTransId="{8A58B003-CD45-4F37-8B5A-669A24EB60D8}" sibTransId="{FD30E254-AA29-4651-A84A-F030E02D9CD5}"/>
    <dgm:cxn modelId="{A901C88D-D8E5-4E49-BF8E-8E7554CA44CC}" type="presOf" srcId="{9C2A2B39-4F09-401E-8BDB-3ED56C932482}" destId="{5137EAAA-CD9B-4A0D-BA47-25E8DF764444}" srcOrd="0" destOrd="0" presId="urn:microsoft.com/office/officeart/2016/7/layout/ChevronBlockProcess"/>
    <dgm:cxn modelId="{F1C59B90-6479-4D60-BC1F-290123FE8639}" srcId="{E1008CD9-3AFA-4981-BEB8-947E6E6CBE5C}" destId="{57DCA249-657A-4640-B1AC-B80CFB611460}" srcOrd="0" destOrd="0" parTransId="{BF37A4B4-2F41-4968-BACF-2348519A31DA}" sibTransId="{F789ADBE-8AC4-409E-8C14-17E23EC6A40B}"/>
    <dgm:cxn modelId="{F7CA0C96-EE1B-4B15-82DF-4FC5DAD31A63}" type="presOf" srcId="{C7D8D0B4-476A-45E6-8F5C-EE0DFC8B2D54}" destId="{E27B6EFE-7FE7-4824-80B0-4DA1FA286F4A}" srcOrd="0" destOrd="0" presId="urn:microsoft.com/office/officeart/2016/7/layout/ChevronBlockProcess"/>
    <dgm:cxn modelId="{2A722FA1-EBB6-4FA1-9EE4-D0EFDC54C76C}" srcId="{F5A792EE-4FF1-4AD1-96B4-6109817A93F5}" destId="{452A0FE9-EF58-4819-9125-3A55C2ABA771}" srcOrd="2" destOrd="0" parTransId="{3601B909-1D2F-4130-A588-0DC906983FB7}" sibTransId="{AE6FA7D9-A448-442D-A910-BDD36C10F34A}"/>
    <dgm:cxn modelId="{669BFFA7-EE8E-4ACC-BF92-294E7DD1EE00}" srcId="{7C0000B5-91C7-4538-9AC9-8F562DF4A97F}" destId="{C7D8D0B4-476A-45E6-8F5C-EE0DFC8B2D54}" srcOrd="0" destOrd="0" parTransId="{4BB7E245-3BB0-4B64-80B9-F9A54A7457D8}" sibTransId="{5C083149-8ED0-42B8-8CBD-151F05CC17C4}"/>
    <dgm:cxn modelId="{67941FBF-3FB2-4FDD-B99D-07B8108E346A}" type="presOf" srcId="{57DCA249-657A-4640-B1AC-B80CFB611460}" destId="{6D7E6777-0048-42B2-AFDE-2E4A127DC390}" srcOrd="0" destOrd="0" presId="urn:microsoft.com/office/officeart/2016/7/layout/ChevronBlockProcess"/>
    <dgm:cxn modelId="{177113C8-F502-46E0-8942-F771E447315A}" type="presOf" srcId="{74FA36C5-E154-4324-9179-89EC1E41B870}" destId="{7E87DFF2-E470-492C-A757-A498F89AB2BE}" srcOrd="0" destOrd="0" presId="urn:microsoft.com/office/officeart/2016/7/layout/ChevronBlockProcess"/>
    <dgm:cxn modelId="{2CCE7DC9-9BB2-4133-854E-104DFBD82397}" type="presOf" srcId="{E1008CD9-3AFA-4981-BEB8-947E6E6CBE5C}" destId="{84404FC9-F42C-4A72-A3B9-6A3CF442EC03}" srcOrd="0" destOrd="0" presId="urn:microsoft.com/office/officeart/2016/7/layout/ChevronBlockProcess"/>
    <dgm:cxn modelId="{B952E0CD-2599-4390-AC52-F90F2ECE1802}" srcId="{F5A792EE-4FF1-4AD1-96B4-6109817A93F5}" destId="{7C0000B5-91C7-4538-9AC9-8F562DF4A97F}" srcOrd="4" destOrd="0" parTransId="{F9002574-25F2-460C-AECD-75A316470053}" sibTransId="{F4FA9621-EC09-4BDD-9265-64EBAED24F47}"/>
    <dgm:cxn modelId="{216143D5-3C3B-4422-AEAB-DF977625BDBE}" type="presOf" srcId="{452A0FE9-EF58-4819-9125-3A55C2ABA771}" destId="{AE2251B5-69D4-44BC-BA1A-42AAD7129438}" srcOrd="0" destOrd="0" presId="urn:microsoft.com/office/officeart/2016/7/layout/ChevronBlockProcess"/>
    <dgm:cxn modelId="{F4D19BF4-82D6-4AE6-B0F2-0A478A6D4EB6}" type="presOf" srcId="{38D25951-C74E-42C1-9B45-5F28132E1E02}" destId="{B4AB3413-66BB-4C7E-83F7-DD8EB86D2E4C}" srcOrd="0" destOrd="0" presId="urn:microsoft.com/office/officeart/2016/7/layout/ChevronBlockProcess"/>
    <dgm:cxn modelId="{82BB0AF8-A446-44A2-8C79-8158A07832ED}" srcId="{38D25951-C74E-42C1-9B45-5F28132E1E02}" destId="{9C2A2B39-4F09-401E-8BDB-3ED56C932482}" srcOrd="0" destOrd="0" parTransId="{DFF17CA0-A1C6-4F1C-820E-25502F23BA73}" sibTransId="{6487901D-E20C-4908-A308-E413C92C3BAC}"/>
    <dgm:cxn modelId="{B99C68FF-D360-4461-8D15-B0557F0E62C7}" type="presOf" srcId="{F5A792EE-4FF1-4AD1-96B4-6109817A93F5}" destId="{087EC0BB-1A68-409C-80EB-2C4C3D2F8E72}" srcOrd="0" destOrd="0" presId="urn:microsoft.com/office/officeart/2016/7/layout/ChevronBlockProcess"/>
    <dgm:cxn modelId="{139F711B-E348-4868-A81D-B9977AE21144}" type="presParOf" srcId="{087EC0BB-1A68-409C-80EB-2C4C3D2F8E72}" destId="{4E70183C-82F7-4973-A3F1-DBC18E0CF5F1}" srcOrd="0" destOrd="0" presId="urn:microsoft.com/office/officeart/2016/7/layout/ChevronBlockProcess"/>
    <dgm:cxn modelId="{BE65839D-57B0-4E08-9430-A2218EEDF360}" type="presParOf" srcId="{4E70183C-82F7-4973-A3F1-DBC18E0CF5F1}" destId="{B4AB3413-66BB-4C7E-83F7-DD8EB86D2E4C}" srcOrd="0" destOrd="0" presId="urn:microsoft.com/office/officeart/2016/7/layout/ChevronBlockProcess"/>
    <dgm:cxn modelId="{0219E494-DAF2-4687-B86C-B2F52665C5EC}" type="presParOf" srcId="{4E70183C-82F7-4973-A3F1-DBC18E0CF5F1}" destId="{5137EAAA-CD9B-4A0D-BA47-25E8DF764444}" srcOrd="1" destOrd="0" presId="urn:microsoft.com/office/officeart/2016/7/layout/ChevronBlockProcess"/>
    <dgm:cxn modelId="{2D098BB6-30A4-45C1-9512-8AD9A6BBD4B0}" type="presParOf" srcId="{087EC0BB-1A68-409C-80EB-2C4C3D2F8E72}" destId="{511A2C2B-6E4B-4829-95AF-A21C05785053}" srcOrd="1" destOrd="0" presId="urn:microsoft.com/office/officeart/2016/7/layout/ChevronBlockProcess"/>
    <dgm:cxn modelId="{80E50D02-86C4-4C00-86F5-D73A6A5AA134}" type="presParOf" srcId="{087EC0BB-1A68-409C-80EB-2C4C3D2F8E72}" destId="{6A1E5A71-8417-40F2-818D-15C99D79CF41}" srcOrd="2" destOrd="0" presId="urn:microsoft.com/office/officeart/2016/7/layout/ChevronBlockProcess"/>
    <dgm:cxn modelId="{17E814FE-D3D2-43FF-83DC-AFCB2A70E198}" type="presParOf" srcId="{6A1E5A71-8417-40F2-818D-15C99D79CF41}" destId="{84404FC9-F42C-4A72-A3B9-6A3CF442EC03}" srcOrd="0" destOrd="0" presId="urn:microsoft.com/office/officeart/2016/7/layout/ChevronBlockProcess"/>
    <dgm:cxn modelId="{33E1156E-27D4-4C3E-8692-20B3A3144307}" type="presParOf" srcId="{6A1E5A71-8417-40F2-818D-15C99D79CF41}" destId="{6D7E6777-0048-42B2-AFDE-2E4A127DC390}" srcOrd="1" destOrd="0" presId="urn:microsoft.com/office/officeart/2016/7/layout/ChevronBlockProcess"/>
    <dgm:cxn modelId="{79EE43FF-37E5-4A6D-9788-879EA633C5A7}" type="presParOf" srcId="{087EC0BB-1A68-409C-80EB-2C4C3D2F8E72}" destId="{5ED71C4D-AC96-4B9B-9221-EE780435CC1E}" srcOrd="3" destOrd="0" presId="urn:microsoft.com/office/officeart/2016/7/layout/ChevronBlockProcess"/>
    <dgm:cxn modelId="{D876433C-2924-4FA3-A25D-E47738217967}" type="presParOf" srcId="{087EC0BB-1A68-409C-80EB-2C4C3D2F8E72}" destId="{1AD26688-58DB-48FC-BABC-069B36E15350}" srcOrd="4" destOrd="0" presId="urn:microsoft.com/office/officeart/2016/7/layout/ChevronBlockProcess"/>
    <dgm:cxn modelId="{CD763AAE-345E-4393-8B40-47544E540008}" type="presParOf" srcId="{1AD26688-58DB-48FC-BABC-069B36E15350}" destId="{AE2251B5-69D4-44BC-BA1A-42AAD7129438}" srcOrd="0" destOrd="0" presId="urn:microsoft.com/office/officeart/2016/7/layout/ChevronBlockProcess"/>
    <dgm:cxn modelId="{9B0480DD-9D9C-44B9-B36D-3E7392A7EE36}" type="presParOf" srcId="{1AD26688-58DB-48FC-BABC-069B36E15350}" destId="{281739E4-6DCB-485D-9775-2ACB17C4C59B}" srcOrd="1" destOrd="0" presId="urn:microsoft.com/office/officeart/2016/7/layout/ChevronBlockProcess"/>
    <dgm:cxn modelId="{A572B13A-D6DD-4183-A53D-5D38647264B8}" type="presParOf" srcId="{087EC0BB-1A68-409C-80EB-2C4C3D2F8E72}" destId="{403DEBD4-A207-4393-8F7E-A06BAC3DCD57}" srcOrd="5" destOrd="0" presId="urn:microsoft.com/office/officeart/2016/7/layout/ChevronBlockProcess"/>
    <dgm:cxn modelId="{92D24F8C-03FC-4648-9DF1-F42E69A5FE81}" type="presParOf" srcId="{087EC0BB-1A68-409C-80EB-2C4C3D2F8E72}" destId="{33EA2A05-8356-4EE0-A631-357B7B55CCDA}" srcOrd="6" destOrd="0" presId="urn:microsoft.com/office/officeart/2016/7/layout/ChevronBlockProcess"/>
    <dgm:cxn modelId="{498F844D-3B38-4849-A4F6-BAF2A640151F}" type="presParOf" srcId="{33EA2A05-8356-4EE0-A631-357B7B55CCDA}" destId="{8155E3C4-C120-4A64-83AF-F391EFE4FDAF}" srcOrd="0" destOrd="0" presId="urn:microsoft.com/office/officeart/2016/7/layout/ChevronBlockProcess"/>
    <dgm:cxn modelId="{A79B3655-0599-467C-B227-9AD72F145DD7}" type="presParOf" srcId="{33EA2A05-8356-4EE0-A631-357B7B55CCDA}" destId="{7E87DFF2-E470-492C-A757-A498F89AB2BE}" srcOrd="1" destOrd="0" presId="urn:microsoft.com/office/officeart/2016/7/layout/ChevronBlockProcess"/>
    <dgm:cxn modelId="{B6D5CC98-187A-4DA9-9BE1-1BED73063136}" type="presParOf" srcId="{087EC0BB-1A68-409C-80EB-2C4C3D2F8E72}" destId="{B90778ED-98EC-4D5D-B95B-8E123018E3BC}" srcOrd="7" destOrd="0" presId="urn:microsoft.com/office/officeart/2016/7/layout/ChevronBlockProcess"/>
    <dgm:cxn modelId="{1EB4F094-27C4-47F3-9798-C0B2CDB15AF0}" type="presParOf" srcId="{087EC0BB-1A68-409C-80EB-2C4C3D2F8E72}" destId="{B00B4DB9-EA8B-4FC3-9229-3B8E4A460E67}" srcOrd="8" destOrd="0" presId="urn:microsoft.com/office/officeart/2016/7/layout/ChevronBlockProcess"/>
    <dgm:cxn modelId="{6C6A43B6-8845-4F05-B078-7AD73691A266}" type="presParOf" srcId="{B00B4DB9-EA8B-4FC3-9229-3B8E4A460E67}" destId="{EB147439-B3E0-4029-A846-91392F138E30}" srcOrd="0" destOrd="0" presId="urn:microsoft.com/office/officeart/2016/7/layout/ChevronBlockProcess"/>
    <dgm:cxn modelId="{A84C60E2-2E48-4EC3-ADAA-76F79210A3E8}" type="presParOf" srcId="{B00B4DB9-EA8B-4FC3-9229-3B8E4A460E67}" destId="{E27B6EFE-7FE7-4824-80B0-4DA1FA286F4A}"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892CB0-DFD6-42C7-8E77-073DAAAE532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7D92471-76C3-4075-B8CF-85343421A6D4}">
      <dgm:prSet/>
      <dgm:spPr/>
      <dgm:t>
        <a:bodyPr/>
        <a:lstStyle/>
        <a:p>
          <a:r>
            <a:rPr lang="en-IN" dirty="0"/>
            <a:t> Experiment on Datasets with multiple degree of overlaps</a:t>
          </a:r>
          <a:endParaRPr lang="en-US" dirty="0"/>
        </a:p>
      </dgm:t>
    </dgm:pt>
    <dgm:pt modelId="{9245A0DE-5F71-4D99-BF3C-C2B8A067D8A0}" type="parTrans" cxnId="{230958A7-5BAC-4689-8C36-3BC497756BA2}">
      <dgm:prSet/>
      <dgm:spPr/>
      <dgm:t>
        <a:bodyPr/>
        <a:lstStyle/>
        <a:p>
          <a:endParaRPr lang="en-US"/>
        </a:p>
      </dgm:t>
    </dgm:pt>
    <dgm:pt modelId="{B56EC4F8-B219-4530-A40A-04AC83B630B4}" type="sibTrans" cxnId="{230958A7-5BAC-4689-8C36-3BC497756BA2}">
      <dgm:prSet/>
      <dgm:spPr/>
      <dgm:t>
        <a:bodyPr/>
        <a:lstStyle/>
        <a:p>
          <a:endParaRPr lang="en-US"/>
        </a:p>
      </dgm:t>
    </dgm:pt>
    <dgm:pt modelId="{A3AB77D2-3C73-460E-B4A2-9A49175CABC4}">
      <dgm:prSet/>
      <dgm:spPr/>
      <dgm:t>
        <a:bodyPr/>
        <a:lstStyle/>
        <a:p>
          <a:r>
            <a:rPr lang="en-IN"/>
            <a:t>Where the overlapping percentages are:</a:t>
          </a:r>
          <a:endParaRPr lang="en-US"/>
        </a:p>
      </dgm:t>
    </dgm:pt>
    <dgm:pt modelId="{58D68722-1AB1-4042-9F93-C5B2809778A8}" type="parTrans" cxnId="{736D5E7F-C0F1-4348-B59D-F68C55963F9C}">
      <dgm:prSet/>
      <dgm:spPr/>
      <dgm:t>
        <a:bodyPr/>
        <a:lstStyle/>
        <a:p>
          <a:endParaRPr lang="en-US"/>
        </a:p>
      </dgm:t>
    </dgm:pt>
    <dgm:pt modelId="{AA8D9DED-37AD-4A50-9590-D399D311A596}" type="sibTrans" cxnId="{736D5E7F-C0F1-4348-B59D-F68C55963F9C}">
      <dgm:prSet/>
      <dgm:spPr/>
      <dgm:t>
        <a:bodyPr/>
        <a:lstStyle/>
        <a:p>
          <a:endParaRPr lang="en-US"/>
        </a:p>
      </dgm:t>
    </dgm:pt>
    <dgm:pt modelId="{CB849628-7AC2-4CA8-861E-DCB608EDA907}">
      <dgm:prSet/>
      <dgm:spPr/>
      <dgm:t>
        <a:bodyPr/>
        <a:lstStyle/>
        <a:p>
          <a:r>
            <a:rPr lang="en-IN"/>
            <a:t>10% Overlapping</a:t>
          </a:r>
          <a:endParaRPr lang="en-US"/>
        </a:p>
      </dgm:t>
    </dgm:pt>
    <dgm:pt modelId="{7210C1BE-53D4-48DF-B114-81E2F31E0B77}" type="parTrans" cxnId="{B8ADC1DA-D705-49ED-8034-76B642907289}">
      <dgm:prSet/>
      <dgm:spPr/>
      <dgm:t>
        <a:bodyPr/>
        <a:lstStyle/>
        <a:p>
          <a:endParaRPr lang="en-US"/>
        </a:p>
      </dgm:t>
    </dgm:pt>
    <dgm:pt modelId="{6D286A0E-0E9C-4827-BA5E-A5B4A13CDA5E}" type="sibTrans" cxnId="{B8ADC1DA-D705-49ED-8034-76B642907289}">
      <dgm:prSet/>
      <dgm:spPr/>
      <dgm:t>
        <a:bodyPr/>
        <a:lstStyle/>
        <a:p>
          <a:endParaRPr lang="en-US"/>
        </a:p>
      </dgm:t>
    </dgm:pt>
    <dgm:pt modelId="{4E53221E-EB18-49FF-BC7F-08FE226AC4B9}">
      <dgm:prSet/>
      <dgm:spPr/>
      <dgm:t>
        <a:bodyPr/>
        <a:lstStyle/>
        <a:p>
          <a:r>
            <a:rPr lang="en-IN"/>
            <a:t>30% Overlapping</a:t>
          </a:r>
          <a:endParaRPr lang="en-US"/>
        </a:p>
      </dgm:t>
    </dgm:pt>
    <dgm:pt modelId="{2BE75ABF-C0DE-401F-ACDF-F442BD84CB3C}" type="parTrans" cxnId="{102699B8-3CA6-4297-800F-9EEF3C820E8C}">
      <dgm:prSet/>
      <dgm:spPr/>
      <dgm:t>
        <a:bodyPr/>
        <a:lstStyle/>
        <a:p>
          <a:endParaRPr lang="en-US"/>
        </a:p>
      </dgm:t>
    </dgm:pt>
    <dgm:pt modelId="{59B977FB-C2F5-487B-AEB9-DDDA80BCC96F}" type="sibTrans" cxnId="{102699B8-3CA6-4297-800F-9EEF3C820E8C}">
      <dgm:prSet/>
      <dgm:spPr/>
      <dgm:t>
        <a:bodyPr/>
        <a:lstStyle/>
        <a:p>
          <a:endParaRPr lang="en-US"/>
        </a:p>
      </dgm:t>
    </dgm:pt>
    <dgm:pt modelId="{7E50D787-11BC-4468-A9B8-139605C0846D}">
      <dgm:prSet/>
      <dgm:spPr/>
      <dgm:t>
        <a:bodyPr/>
        <a:lstStyle/>
        <a:p>
          <a:r>
            <a:rPr lang="en-IN"/>
            <a:t>50% Overlapping</a:t>
          </a:r>
          <a:endParaRPr lang="en-US"/>
        </a:p>
      </dgm:t>
    </dgm:pt>
    <dgm:pt modelId="{A80FCBB6-0BE9-4CAA-AE47-97BBBD48F9B0}" type="parTrans" cxnId="{D1FE1C69-8E45-406D-9354-4ADC99ADBB4C}">
      <dgm:prSet/>
      <dgm:spPr/>
      <dgm:t>
        <a:bodyPr/>
        <a:lstStyle/>
        <a:p>
          <a:endParaRPr lang="en-US"/>
        </a:p>
      </dgm:t>
    </dgm:pt>
    <dgm:pt modelId="{461E281D-BA0D-4011-B9F8-DCB30449D6A8}" type="sibTrans" cxnId="{D1FE1C69-8E45-406D-9354-4ADC99ADBB4C}">
      <dgm:prSet/>
      <dgm:spPr/>
      <dgm:t>
        <a:bodyPr/>
        <a:lstStyle/>
        <a:p>
          <a:endParaRPr lang="en-US"/>
        </a:p>
      </dgm:t>
    </dgm:pt>
    <dgm:pt modelId="{498954B0-EFAA-454D-99B1-80122692B034}">
      <dgm:prSet/>
      <dgm:spPr/>
      <dgm:t>
        <a:bodyPr/>
        <a:lstStyle/>
        <a:p>
          <a:r>
            <a:rPr lang="en-IN"/>
            <a:t>70% Overlapping</a:t>
          </a:r>
          <a:endParaRPr lang="en-US"/>
        </a:p>
      </dgm:t>
    </dgm:pt>
    <dgm:pt modelId="{F6D8A6FC-0D90-496B-928D-35E5B91117BB}" type="parTrans" cxnId="{9B58651B-F37A-408C-B568-216AB617A3D2}">
      <dgm:prSet/>
      <dgm:spPr/>
      <dgm:t>
        <a:bodyPr/>
        <a:lstStyle/>
        <a:p>
          <a:endParaRPr lang="en-US"/>
        </a:p>
      </dgm:t>
    </dgm:pt>
    <dgm:pt modelId="{A431277A-B5D7-43A4-BE0D-C8D1F9C074C2}" type="sibTrans" cxnId="{9B58651B-F37A-408C-B568-216AB617A3D2}">
      <dgm:prSet/>
      <dgm:spPr/>
      <dgm:t>
        <a:bodyPr/>
        <a:lstStyle/>
        <a:p>
          <a:endParaRPr lang="en-US"/>
        </a:p>
      </dgm:t>
    </dgm:pt>
    <dgm:pt modelId="{A80E311A-7D07-4755-A9D9-320D34E6FD4A}" type="pres">
      <dgm:prSet presAssocID="{CD892CB0-DFD6-42C7-8E77-073DAAAE5329}" presName="Name0" presStyleCnt="0">
        <dgm:presLayoutVars>
          <dgm:dir/>
          <dgm:animLvl val="lvl"/>
          <dgm:resizeHandles val="exact"/>
        </dgm:presLayoutVars>
      </dgm:prSet>
      <dgm:spPr/>
    </dgm:pt>
    <dgm:pt modelId="{529BF43F-314E-4055-B020-908880665349}" type="pres">
      <dgm:prSet presAssocID="{A3AB77D2-3C73-460E-B4A2-9A49175CABC4}" presName="boxAndChildren" presStyleCnt="0"/>
      <dgm:spPr/>
    </dgm:pt>
    <dgm:pt modelId="{090C64E5-C1BA-4ECC-8434-5E664CF0D3E1}" type="pres">
      <dgm:prSet presAssocID="{A3AB77D2-3C73-460E-B4A2-9A49175CABC4}" presName="parentTextBox" presStyleLbl="node1" presStyleIdx="0" presStyleCnt="2"/>
      <dgm:spPr/>
    </dgm:pt>
    <dgm:pt modelId="{747CB32D-F4A2-4F67-B216-B677760EBCB3}" type="pres">
      <dgm:prSet presAssocID="{A3AB77D2-3C73-460E-B4A2-9A49175CABC4}" presName="entireBox" presStyleLbl="node1" presStyleIdx="0" presStyleCnt="2"/>
      <dgm:spPr/>
    </dgm:pt>
    <dgm:pt modelId="{E19D593D-14F1-4189-81A7-D3383F2EF266}" type="pres">
      <dgm:prSet presAssocID="{A3AB77D2-3C73-460E-B4A2-9A49175CABC4}" presName="descendantBox" presStyleCnt="0"/>
      <dgm:spPr/>
    </dgm:pt>
    <dgm:pt modelId="{EE7A4BDC-4D36-4DC0-9D54-DFEF7BA895DF}" type="pres">
      <dgm:prSet presAssocID="{CB849628-7AC2-4CA8-861E-DCB608EDA907}" presName="childTextBox" presStyleLbl="fgAccFollowNode1" presStyleIdx="0" presStyleCnt="4">
        <dgm:presLayoutVars>
          <dgm:bulletEnabled val="1"/>
        </dgm:presLayoutVars>
      </dgm:prSet>
      <dgm:spPr/>
    </dgm:pt>
    <dgm:pt modelId="{64D2C588-D6FE-4056-90B8-45B32F0A8768}" type="pres">
      <dgm:prSet presAssocID="{4E53221E-EB18-49FF-BC7F-08FE226AC4B9}" presName="childTextBox" presStyleLbl="fgAccFollowNode1" presStyleIdx="1" presStyleCnt="4">
        <dgm:presLayoutVars>
          <dgm:bulletEnabled val="1"/>
        </dgm:presLayoutVars>
      </dgm:prSet>
      <dgm:spPr/>
    </dgm:pt>
    <dgm:pt modelId="{CC657F33-2F3A-431E-8D8D-DAF665710FBF}" type="pres">
      <dgm:prSet presAssocID="{7E50D787-11BC-4468-A9B8-139605C0846D}" presName="childTextBox" presStyleLbl="fgAccFollowNode1" presStyleIdx="2" presStyleCnt="4">
        <dgm:presLayoutVars>
          <dgm:bulletEnabled val="1"/>
        </dgm:presLayoutVars>
      </dgm:prSet>
      <dgm:spPr/>
    </dgm:pt>
    <dgm:pt modelId="{70F106DF-7600-449F-905B-39ADEB52E633}" type="pres">
      <dgm:prSet presAssocID="{498954B0-EFAA-454D-99B1-80122692B034}" presName="childTextBox" presStyleLbl="fgAccFollowNode1" presStyleIdx="3" presStyleCnt="4">
        <dgm:presLayoutVars>
          <dgm:bulletEnabled val="1"/>
        </dgm:presLayoutVars>
      </dgm:prSet>
      <dgm:spPr/>
    </dgm:pt>
    <dgm:pt modelId="{ADDC8E56-1658-4E3D-8334-3EC23B353561}" type="pres">
      <dgm:prSet presAssocID="{B56EC4F8-B219-4530-A40A-04AC83B630B4}" presName="sp" presStyleCnt="0"/>
      <dgm:spPr/>
    </dgm:pt>
    <dgm:pt modelId="{0055BC5A-5B92-4486-B19A-039A5F32AAFB}" type="pres">
      <dgm:prSet presAssocID="{B7D92471-76C3-4075-B8CF-85343421A6D4}" presName="arrowAndChildren" presStyleCnt="0"/>
      <dgm:spPr/>
    </dgm:pt>
    <dgm:pt modelId="{9B44FA3D-49DF-45FE-B388-E5D2EE994B99}" type="pres">
      <dgm:prSet presAssocID="{B7D92471-76C3-4075-B8CF-85343421A6D4}" presName="parentTextArrow" presStyleLbl="node1" presStyleIdx="1" presStyleCnt="2"/>
      <dgm:spPr/>
    </dgm:pt>
  </dgm:ptLst>
  <dgm:cxnLst>
    <dgm:cxn modelId="{DCAB480C-A694-4ED6-863A-1EA71C9A35BA}" type="presOf" srcId="{7E50D787-11BC-4468-A9B8-139605C0846D}" destId="{CC657F33-2F3A-431E-8D8D-DAF665710FBF}" srcOrd="0" destOrd="0" presId="urn:microsoft.com/office/officeart/2005/8/layout/process4"/>
    <dgm:cxn modelId="{9B58651B-F37A-408C-B568-216AB617A3D2}" srcId="{A3AB77D2-3C73-460E-B4A2-9A49175CABC4}" destId="{498954B0-EFAA-454D-99B1-80122692B034}" srcOrd="3" destOrd="0" parTransId="{F6D8A6FC-0D90-496B-928D-35E5B91117BB}" sibTransId="{A431277A-B5D7-43A4-BE0D-C8D1F9C074C2}"/>
    <dgm:cxn modelId="{D7BE6F3F-E335-491A-BD89-738784F4B10B}" type="presOf" srcId="{4E53221E-EB18-49FF-BC7F-08FE226AC4B9}" destId="{64D2C588-D6FE-4056-90B8-45B32F0A8768}" srcOrd="0" destOrd="0" presId="urn:microsoft.com/office/officeart/2005/8/layout/process4"/>
    <dgm:cxn modelId="{82446E64-574B-4EC8-896C-12AE7A28BC10}" type="presOf" srcId="{A3AB77D2-3C73-460E-B4A2-9A49175CABC4}" destId="{090C64E5-C1BA-4ECC-8434-5E664CF0D3E1}" srcOrd="0" destOrd="0" presId="urn:microsoft.com/office/officeart/2005/8/layout/process4"/>
    <dgm:cxn modelId="{D1FE1C69-8E45-406D-9354-4ADC99ADBB4C}" srcId="{A3AB77D2-3C73-460E-B4A2-9A49175CABC4}" destId="{7E50D787-11BC-4468-A9B8-139605C0846D}" srcOrd="2" destOrd="0" parTransId="{A80FCBB6-0BE9-4CAA-AE47-97BBBD48F9B0}" sibTransId="{461E281D-BA0D-4011-B9F8-DCB30449D6A8}"/>
    <dgm:cxn modelId="{2BEA556C-38B9-4084-BBF6-E69EDAEB96A0}" type="presOf" srcId="{B7D92471-76C3-4075-B8CF-85343421A6D4}" destId="{9B44FA3D-49DF-45FE-B388-E5D2EE994B99}" srcOrd="0" destOrd="0" presId="urn:microsoft.com/office/officeart/2005/8/layout/process4"/>
    <dgm:cxn modelId="{183AA557-36C8-4235-B8AF-64CC0F4A98E4}" type="presOf" srcId="{CD892CB0-DFD6-42C7-8E77-073DAAAE5329}" destId="{A80E311A-7D07-4755-A9D9-320D34E6FD4A}" srcOrd="0" destOrd="0" presId="urn:microsoft.com/office/officeart/2005/8/layout/process4"/>
    <dgm:cxn modelId="{736D5E7F-C0F1-4348-B59D-F68C55963F9C}" srcId="{CD892CB0-DFD6-42C7-8E77-073DAAAE5329}" destId="{A3AB77D2-3C73-460E-B4A2-9A49175CABC4}" srcOrd="1" destOrd="0" parTransId="{58D68722-1AB1-4042-9F93-C5B2809778A8}" sibTransId="{AA8D9DED-37AD-4A50-9590-D399D311A596}"/>
    <dgm:cxn modelId="{C2F4BC9D-8A37-414F-8E07-9B9E034D8AD7}" type="presOf" srcId="{CB849628-7AC2-4CA8-861E-DCB608EDA907}" destId="{EE7A4BDC-4D36-4DC0-9D54-DFEF7BA895DF}" srcOrd="0" destOrd="0" presId="urn:microsoft.com/office/officeart/2005/8/layout/process4"/>
    <dgm:cxn modelId="{230958A7-5BAC-4689-8C36-3BC497756BA2}" srcId="{CD892CB0-DFD6-42C7-8E77-073DAAAE5329}" destId="{B7D92471-76C3-4075-B8CF-85343421A6D4}" srcOrd="0" destOrd="0" parTransId="{9245A0DE-5F71-4D99-BF3C-C2B8A067D8A0}" sibTransId="{B56EC4F8-B219-4530-A40A-04AC83B630B4}"/>
    <dgm:cxn modelId="{102699B8-3CA6-4297-800F-9EEF3C820E8C}" srcId="{A3AB77D2-3C73-460E-B4A2-9A49175CABC4}" destId="{4E53221E-EB18-49FF-BC7F-08FE226AC4B9}" srcOrd="1" destOrd="0" parTransId="{2BE75ABF-C0DE-401F-ACDF-F442BD84CB3C}" sibTransId="{59B977FB-C2F5-487B-AEB9-DDDA80BCC96F}"/>
    <dgm:cxn modelId="{B8ADC1DA-D705-49ED-8034-76B642907289}" srcId="{A3AB77D2-3C73-460E-B4A2-9A49175CABC4}" destId="{CB849628-7AC2-4CA8-861E-DCB608EDA907}" srcOrd="0" destOrd="0" parTransId="{7210C1BE-53D4-48DF-B114-81E2F31E0B77}" sibTransId="{6D286A0E-0E9C-4827-BA5E-A5B4A13CDA5E}"/>
    <dgm:cxn modelId="{04DBEEDA-4546-4468-893A-E2CD69508F1C}" type="presOf" srcId="{A3AB77D2-3C73-460E-B4A2-9A49175CABC4}" destId="{747CB32D-F4A2-4F67-B216-B677760EBCB3}" srcOrd="1" destOrd="0" presId="urn:microsoft.com/office/officeart/2005/8/layout/process4"/>
    <dgm:cxn modelId="{819C3BEF-BC66-4B9C-AC09-9B60598C22B1}" type="presOf" srcId="{498954B0-EFAA-454D-99B1-80122692B034}" destId="{70F106DF-7600-449F-905B-39ADEB52E633}" srcOrd="0" destOrd="0" presId="urn:microsoft.com/office/officeart/2005/8/layout/process4"/>
    <dgm:cxn modelId="{5509C673-4EA9-47A1-AFAA-F0FF7D541738}" type="presParOf" srcId="{A80E311A-7D07-4755-A9D9-320D34E6FD4A}" destId="{529BF43F-314E-4055-B020-908880665349}" srcOrd="0" destOrd="0" presId="urn:microsoft.com/office/officeart/2005/8/layout/process4"/>
    <dgm:cxn modelId="{6774B976-C0C1-4B4B-913A-69806CED9B9C}" type="presParOf" srcId="{529BF43F-314E-4055-B020-908880665349}" destId="{090C64E5-C1BA-4ECC-8434-5E664CF0D3E1}" srcOrd="0" destOrd="0" presId="urn:microsoft.com/office/officeart/2005/8/layout/process4"/>
    <dgm:cxn modelId="{33280C6A-58FA-41CB-9333-727EEEDE4D85}" type="presParOf" srcId="{529BF43F-314E-4055-B020-908880665349}" destId="{747CB32D-F4A2-4F67-B216-B677760EBCB3}" srcOrd="1" destOrd="0" presId="urn:microsoft.com/office/officeart/2005/8/layout/process4"/>
    <dgm:cxn modelId="{EAF46377-CFFA-4A45-BC37-ED1F80EF347A}" type="presParOf" srcId="{529BF43F-314E-4055-B020-908880665349}" destId="{E19D593D-14F1-4189-81A7-D3383F2EF266}" srcOrd="2" destOrd="0" presId="urn:microsoft.com/office/officeart/2005/8/layout/process4"/>
    <dgm:cxn modelId="{4755CD66-2527-45E4-BD5F-26C816A11879}" type="presParOf" srcId="{E19D593D-14F1-4189-81A7-D3383F2EF266}" destId="{EE7A4BDC-4D36-4DC0-9D54-DFEF7BA895DF}" srcOrd="0" destOrd="0" presId="urn:microsoft.com/office/officeart/2005/8/layout/process4"/>
    <dgm:cxn modelId="{197BFA38-7119-4064-BDED-08E9DE43E86A}" type="presParOf" srcId="{E19D593D-14F1-4189-81A7-D3383F2EF266}" destId="{64D2C588-D6FE-4056-90B8-45B32F0A8768}" srcOrd="1" destOrd="0" presId="urn:microsoft.com/office/officeart/2005/8/layout/process4"/>
    <dgm:cxn modelId="{21583F15-153B-4277-A04D-03D202C7607F}" type="presParOf" srcId="{E19D593D-14F1-4189-81A7-D3383F2EF266}" destId="{CC657F33-2F3A-431E-8D8D-DAF665710FBF}" srcOrd="2" destOrd="0" presId="urn:microsoft.com/office/officeart/2005/8/layout/process4"/>
    <dgm:cxn modelId="{BA79CDE7-7298-4557-9330-6AA01FAC249D}" type="presParOf" srcId="{E19D593D-14F1-4189-81A7-D3383F2EF266}" destId="{70F106DF-7600-449F-905B-39ADEB52E633}" srcOrd="3" destOrd="0" presId="urn:microsoft.com/office/officeart/2005/8/layout/process4"/>
    <dgm:cxn modelId="{F139EC86-2B51-4531-ABEC-E7650BA7E79F}" type="presParOf" srcId="{A80E311A-7D07-4755-A9D9-320D34E6FD4A}" destId="{ADDC8E56-1658-4E3D-8334-3EC23B353561}" srcOrd="1" destOrd="0" presId="urn:microsoft.com/office/officeart/2005/8/layout/process4"/>
    <dgm:cxn modelId="{AB70FD38-85DD-4016-81AC-ACE57ECBF298}" type="presParOf" srcId="{A80E311A-7D07-4755-A9D9-320D34E6FD4A}" destId="{0055BC5A-5B92-4486-B19A-039A5F32AAFB}" srcOrd="2" destOrd="0" presId="urn:microsoft.com/office/officeart/2005/8/layout/process4"/>
    <dgm:cxn modelId="{66A1D796-5C2F-439C-92C4-37CE2317EA6A}" type="presParOf" srcId="{0055BC5A-5B92-4486-B19A-039A5F32AAFB}" destId="{9B44FA3D-49DF-45FE-B388-E5D2EE994B9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CE8E2A-0ADF-4F41-ADCA-2EFBA533C3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C06A1C6-5A12-43C2-A358-A837252410DF}">
      <dgm:prSet/>
      <dgm:spPr/>
      <dgm:t>
        <a:bodyPr/>
        <a:lstStyle/>
        <a:p>
          <a:pPr>
            <a:lnSpc>
              <a:spcPct val="100000"/>
            </a:lnSpc>
          </a:pPr>
          <a:r>
            <a:rPr lang="en-IN"/>
            <a:t>Flexible </a:t>
          </a:r>
          <a:endParaRPr lang="en-US"/>
        </a:p>
      </dgm:t>
    </dgm:pt>
    <dgm:pt modelId="{A455C23D-8FDB-46AD-95BB-85E0E4D27718}" type="parTrans" cxnId="{2C399062-AF9E-439C-A62E-CA0DD82DCC70}">
      <dgm:prSet/>
      <dgm:spPr/>
      <dgm:t>
        <a:bodyPr/>
        <a:lstStyle/>
        <a:p>
          <a:endParaRPr lang="en-US"/>
        </a:p>
      </dgm:t>
    </dgm:pt>
    <dgm:pt modelId="{D3BE8496-4111-487B-B9FC-52050626143F}" type="sibTrans" cxnId="{2C399062-AF9E-439C-A62E-CA0DD82DCC70}">
      <dgm:prSet/>
      <dgm:spPr/>
      <dgm:t>
        <a:bodyPr/>
        <a:lstStyle/>
        <a:p>
          <a:endParaRPr lang="en-US"/>
        </a:p>
      </dgm:t>
    </dgm:pt>
    <dgm:pt modelId="{0EC73701-E87B-437A-BB7B-23B0543A5B21}">
      <dgm:prSet/>
      <dgm:spPr/>
      <dgm:t>
        <a:bodyPr/>
        <a:lstStyle/>
        <a:p>
          <a:pPr>
            <a:lnSpc>
              <a:spcPct val="100000"/>
            </a:lnSpc>
          </a:pPr>
          <a:r>
            <a:rPr lang="en-IN" dirty="0"/>
            <a:t>Complex Datasets</a:t>
          </a:r>
          <a:endParaRPr lang="en-US" dirty="0"/>
        </a:p>
      </dgm:t>
    </dgm:pt>
    <dgm:pt modelId="{98143B43-D8F4-4464-8640-4305E74D01E0}" type="parTrans" cxnId="{8BF36325-4734-4DD6-83BE-D6AA1803109A}">
      <dgm:prSet/>
      <dgm:spPr/>
      <dgm:t>
        <a:bodyPr/>
        <a:lstStyle/>
        <a:p>
          <a:endParaRPr lang="en-US"/>
        </a:p>
      </dgm:t>
    </dgm:pt>
    <dgm:pt modelId="{2F09E22A-7B25-47F1-9007-351EBBC57097}" type="sibTrans" cxnId="{8BF36325-4734-4DD6-83BE-D6AA1803109A}">
      <dgm:prSet/>
      <dgm:spPr/>
      <dgm:t>
        <a:bodyPr/>
        <a:lstStyle/>
        <a:p>
          <a:endParaRPr lang="en-US"/>
        </a:p>
      </dgm:t>
    </dgm:pt>
    <dgm:pt modelId="{D0B6A832-9020-48CB-8474-52DB46C359AE}">
      <dgm:prSet/>
      <dgm:spPr/>
      <dgm:t>
        <a:bodyPr/>
        <a:lstStyle/>
        <a:p>
          <a:pPr>
            <a:lnSpc>
              <a:spcPct val="100000"/>
            </a:lnSpc>
          </a:pPr>
          <a:r>
            <a:rPr lang="en-IN"/>
            <a:t>Control</a:t>
          </a:r>
          <a:endParaRPr lang="en-US"/>
        </a:p>
      </dgm:t>
    </dgm:pt>
    <dgm:pt modelId="{2E3F0956-38F8-48F8-B986-91AEFC42272A}" type="parTrans" cxnId="{8DFA04CE-8E70-4611-98FA-F66CA4C5B38E}">
      <dgm:prSet/>
      <dgm:spPr/>
      <dgm:t>
        <a:bodyPr/>
        <a:lstStyle/>
        <a:p>
          <a:endParaRPr lang="en-US"/>
        </a:p>
      </dgm:t>
    </dgm:pt>
    <dgm:pt modelId="{305456E0-50C3-41E9-BE90-9910E3D8258E}" type="sibTrans" cxnId="{8DFA04CE-8E70-4611-98FA-F66CA4C5B38E}">
      <dgm:prSet/>
      <dgm:spPr/>
      <dgm:t>
        <a:bodyPr/>
        <a:lstStyle/>
        <a:p>
          <a:endParaRPr lang="en-US"/>
        </a:p>
      </dgm:t>
    </dgm:pt>
    <dgm:pt modelId="{0F2778DA-FC11-4702-ADB1-2A73C9DE3225}">
      <dgm:prSet/>
      <dgm:spPr/>
      <dgm:t>
        <a:bodyPr/>
        <a:lstStyle/>
        <a:p>
          <a:pPr>
            <a:lnSpc>
              <a:spcPct val="100000"/>
            </a:lnSpc>
          </a:pPr>
          <a:r>
            <a:rPr lang="en-IN" dirty="0"/>
            <a:t>Compare SMOTE and ADASYN</a:t>
          </a:r>
          <a:endParaRPr lang="en-US" dirty="0"/>
        </a:p>
      </dgm:t>
    </dgm:pt>
    <dgm:pt modelId="{F6D16E9A-C790-42EF-8970-1389B43A1D61}" type="parTrans" cxnId="{ED1864A1-8E9B-4DBD-BBE7-76D93125D6BA}">
      <dgm:prSet/>
      <dgm:spPr/>
      <dgm:t>
        <a:bodyPr/>
        <a:lstStyle/>
        <a:p>
          <a:endParaRPr lang="en-US"/>
        </a:p>
      </dgm:t>
    </dgm:pt>
    <dgm:pt modelId="{7982E8D4-274A-416D-903E-B5C58D071A50}" type="sibTrans" cxnId="{ED1864A1-8E9B-4DBD-BBE7-76D93125D6BA}">
      <dgm:prSet/>
      <dgm:spPr/>
      <dgm:t>
        <a:bodyPr/>
        <a:lstStyle/>
        <a:p>
          <a:endParaRPr lang="en-US"/>
        </a:p>
      </dgm:t>
    </dgm:pt>
    <dgm:pt modelId="{A508A127-EFC5-4788-AF94-D0EA45444AA5}" type="pres">
      <dgm:prSet presAssocID="{EDCE8E2A-0ADF-4F41-ADCA-2EFBA533C3C8}" presName="root" presStyleCnt="0">
        <dgm:presLayoutVars>
          <dgm:dir/>
          <dgm:resizeHandles val="exact"/>
        </dgm:presLayoutVars>
      </dgm:prSet>
      <dgm:spPr/>
    </dgm:pt>
    <dgm:pt modelId="{0508D5E9-D027-4917-9236-A7506C5ABF77}" type="pres">
      <dgm:prSet presAssocID="{0C06A1C6-5A12-43C2-A358-A837252410DF}" presName="compNode" presStyleCnt="0"/>
      <dgm:spPr/>
    </dgm:pt>
    <dgm:pt modelId="{0C0F45C1-05A4-45AC-A41E-6EA19606E044}" type="pres">
      <dgm:prSet presAssocID="{0C06A1C6-5A12-43C2-A358-A837252410DF}" presName="bgRect" presStyleLbl="bgShp" presStyleIdx="0" presStyleCnt="4"/>
      <dgm:spPr/>
    </dgm:pt>
    <dgm:pt modelId="{2A26F3EA-946A-43CA-8693-F399DAC4EAC9}" type="pres">
      <dgm:prSet presAssocID="{0C06A1C6-5A12-43C2-A358-A837252410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ymnast - Floor Routine"/>
        </a:ext>
      </dgm:extLst>
    </dgm:pt>
    <dgm:pt modelId="{309A8454-AD1F-43FB-B72C-A37B95FDF1F4}" type="pres">
      <dgm:prSet presAssocID="{0C06A1C6-5A12-43C2-A358-A837252410DF}" presName="spaceRect" presStyleCnt="0"/>
      <dgm:spPr/>
    </dgm:pt>
    <dgm:pt modelId="{AFFF8453-CD03-4330-871C-06A8AB3269B2}" type="pres">
      <dgm:prSet presAssocID="{0C06A1C6-5A12-43C2-A358-A837252410DF}" presName="parTx" presStyleLbl="revTx" presStyleIdx="0" presStyleCnt="4">
        <dgm:presLayoutVars>
          <dgm:chMax val="0"/>
          <dgm:chPref val="0"/>
        </dgm:presLayoutVars>
      </dgm:prSet>
      <dgm:spPr/>
    </dgm:pt>
    <dgm:pt modelId="{E90D79B0-4ED2-4EF2-A9D0-FC2FF52EC76D}" type="pres">
      <dgm:prSet presAssocID="{D3BE8496-4111-487B-B9FC-52050626143F}" presName="sibTrans" presStyleCnt="0"/>
      <dgm:spPr/>
    </dgm:pt>
    <dgm:pt modelId="{7BEC8F69-EA79-43E4-9BE2-65509A46DED1}" type="pres">
      <dgm:prSet presAssocID="{0EC73701-E87B-437A-BB7B-23B0543A5B21}" presName="compNode" presStyleCnt="0"/>
      <dgm:spPr/>
    </dgm:pt>
    <dgm:pt modelId="{CA4C954F-D901-4E71-97FB-9A27347E7799}" type="pres">
      <dgm:prSet presAssocID="{0EC73701-E87B-437A-BB7B-23B0543A5B21}" presName="bgRect" presStyleLbl="bgShp" presStyleIdx="1" presStyleCnt="4"/>
      <dgm:spPr/>
    </dgm:pt>
    <dgm:pt modelId="{8AF50B09-7A34-4B17-8419-E3B9645F5810}" type="pres">
      <dgm:prSet presAssocID="{0EC73701-E87B-437A-BB7B-23B0543A5B2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37416DA-0FA5-41BA-9336-B5A5B0BA4A37}" type="pres">
      <dgm:prSet presAssocID="{0EC73701-E87B-437A-BB7B-23B0543A5B21}" presName="spaceRect" presStyleCnt="0"/>
      <dgm:spPr/>
    </dgm:pt>
    <dgm:pt modelId="{ABEC3DB7-B9EB-4EEB-8799-7848556AD126}" type="pres">
      <dgm:prSet presAssocID="{0EC73701-E87B-437A-BB7B-23B0543A5B21}" presName="parTx" presStyleLbl="revTx" presStyleIdx="1" presStyleCnt="4">
        <dgm:presLayoutVars>
          <dgm:chMax val="0"/>
          <dgm:chPref val="0"/>
        </dgm:presLayoutVars>
      </dgm:prSet>
      <dgm:spPr/>
    </dgm:pt>
    <dgm:pt modelId="{4239B067-B0A6-4A31-9359-345C3A393831}" type="pres">
      <dgm:prSet presAssocID="{2F09E22A-7B25-47F1-9007-351EBBC57097}" presName="sibTrans" presStyleCnt="0"/>
      <dgm:spPr/>
    </dgm:pt>
    <dgm:pt modelId="{3039247F-BE11-47BB-B364-5D823592D604}" type="pres">
      <dgm:prSet presAssocID="{D0B6A832-9020-48CB-8474-52DB46C359AE}" presName="compNode" presStyleCnt="0"/>
      <dgm:spPr/>
    </dgm:pt>
    <dgm:pt modelId="{A1168580-A2A7-4359-AF6F-310B15E34885}" type="pres">
      <dgm:prSet presAssocID="{D0B6A832-9020-48CB-8474-52DB46C359AE}" presName="bgRect" presStyleLbl="bgShp" presStyleIdx="2" presStyleCnt="4"/>
      <dgm:spPr/>
    </dgm:pt>
    <dgm:pt modelId="{6FF98961-5BD4-41C8-9E44-4FACD87450BB}" type="pres">
      <dgm:prSet presAssocID="{D0B6A832-9020-48CB-8474-52DB46C359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4C92040C-8913-4F70-8E96-5E0BA207EE4B}" type="pres">
      <dgm:prSet presAssocID="{D0B6A832-9020-48CB-8474-52DB46C359AE}" presName="spaceRect" presStyleCnt="0"/>
      <dgm:spPr/>
    </dgm:pt>
    <dgm:pt modelId="{28C7C505-6DAB-4B97-9FAA-936B9C5A2739}" type="pres">
      <dgm:prSet presAssocID="{D0B6A832-9020-48CB-8474-52DB46C359AE}" presName="parTx" presStyleLbl="revTx" presStyleIdx="2" presStyleCnt="4">
        <dgm:presLayoutVars>
          <dgm:chMax val="0"/>
          <dgm:chPref val="0"/>
        </dgm:presLayoutVars>
      </dgm:prSet>
      <dgm:spPr/>
    </dgm:pt>
    <dgm:pt modelId="{47706F56-7C3C-4C60-9616-A9E6761C6A35}" type="pres">
      <dgm:prSet presAssocID="{305456E0-50C3-41E9-BE90-9910E3D8258E}" presName="sibTrans" presStyleCnt="0"/>
      <dgm:spPr/>
    </dgm:pt>
    <dgm:pt modelId="{1D208937-D478-4206-AC51-6A5E5C0AF4E5}" type="pres">
      <dgm:prSet presAssocID="{0F2778DA-FC11-4702-ADB1-2A73C9DE3225}" presName="compNode" presStyleCnt="0"/>
      <dgm:spPr/>
    </dgm:pt>
    <dgm:pt modelId="{2D68B8C1-9BCA-4097-978D-84F08E1FE9E7}" type="pres">
      <dgm:prSet presAssocID="{0F2778DA-FC11-4702-ADB1-2A73C9DE3225}" presName="bgRect" presStyleLbl="bgShp" presStyleIdx="3" presStyleCnt="4"/>
      <dgm:spPr/>
    </dgm:pt>
    <dgm:pt modelId="{B6B6CE4A-388C-4400-A2F7-251446B81D18}" type="pres">
      <dgm:prSet presAssocID="{0F2778DA-FC11-4702-ADB1-2A73C9DE32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BF9E0EE-3FB0-471F-AC5E-314E1DF3E131}" type="pres">
      <dgm:prSet presAssocID="{0F2778DA-FC11-4702-ADB1-2A73C9DE3225}" presName="spaceRect" presStyleCnt="0"/>
      <dgm:spPr/>
    </dgm:pt>
    <dgm:pt modelId="{A50EB6DA-18C8-4BFE-A840-5578283F385A}" type="pres">
      <dgm:prSet presAssocID="{0F2778DA-FC11-4702-ADB1-2A73C9DE3225}" presName="parTx" presStyleLbl="revTx" presStyleIdx="3" presStyleCnt="4">
        <dgm:presLayoutVars>
          <dgm:chMax val="0"/>
          <dgm:chPref val="0"/>
        </dgm:presLayoutVars>
      </dgm:prSet>
      <dgm:spPr/>
    </dgm:pt>
  </dgm:ptLst>
  <dgm:cxnLst>
    <dgm:cxn modelId="{11E74F0C-5E2A-41F9-A142-E3C04F872696}" type="presOf" srcId="{D0B6A832-9020-48CB-8474-52DB46C359AE}" destId="{28C7C505-6DAB-4B97-9FAA-936B9C5A2739}" srcOrd="0" destOrd="0" presId="urn:microsoft.com/office/officeart/2018/2/layout/IconVerticalSolidList"/>
    <dgm:cxn modelId="{7E075A13-A98E-4B36-BF13-F1108FABC961}" type="presOf" srcId="{EDCE8E2A-0ADF-4F41-ADCA-2EFBA533C3C8}" destId="{A508A127-EFC5-4788-AF94-D0EA45444AA5}" srcOrd="0" destOrd="0" presId="urn:microsoft.com/office/officeart/2018/2/layout/IconVerticalSolidList"/>
    <dgm:cxn modelId="{8BF36325-4734-4DD6-83BE-D6AA1803109A}" srcId="{EDCE8E2A-0ADF-4F41-ADCA-2EFBA533C3C8}" destId="{0EC73701-E87B-437A-BB7B-23B0543A5B21}" srcOrd="1" destOrd="0" parTransId="{98143B43-D8F4-4464-8640-4305E74D01E0}" sibTransId="{2F09E22A-7B25-47F1-9007-351EBBC57097}"/>
    <dgm:cxn modelId="{2C399062-AF9E-439C-A62E-CA0DD82DCC70}" srcId="{EDCE8E2A-0ADF-4F41-ADCA-2EFBA533C3C8}" destId="{0C06A1C6-5A12-43C2-A358-A837252410DF}" srcOrd="0" destOrd="0" parTransId="{A455C23D-8FDB-46AD-95BB-85E0E4D27718}" sibTransId="{D3BE8496-4111-487B-B9FC-52050626143F}"/>
    <dgm:cxn modelId="{7D7DA993-35E2-4C47-B7D4-C31C82067F49}" type="presOf" srcId="{0C06A1C6-5A12-43C2-A358-A837252410DF}" destId="{AFFF8453-CD03-4330-871C-06A8AB3269B2}" srcOrd="0" destOrd="0" presId="urn:microsoft.com/office/officeart/2018/2/layout/IconVerticalSolidList"/>
    <dgm:cxn modelId="{ED1864A1-8E9B-4DBD-BBE7-76D93125D6BA}" srcId="{EDCE8E2A-0ADF-4F41-ADCA-2EFBA533C3C8}" destId="{0F2778DA-FC11-4702-ADB1-2A73C9DE3225}" srcOrd="3" destOrd="0" parTransId="{F6D16E9A-C790-42EF-8970-1389B43A1D61}" sibTransId="{7982E8D4-274A-416D-903E-B5C58D071A50}"/>
    <dgm:cxn modelId="{8DFA04CE-8E70-4611-98FA-F66CA4C5B38E}" srcId="{EDCE8E2A-0ADF-4F41-ADCA-2EFBA533C3C8}" destId="{D0B6A832-9020-48CB-8474-52DB46C359AE}" srcOrd="2" destOrd="0" parTransId="{2E3F0956-38F8-48F8-B986-91AEFC42272A}" sibTransId="{305456E0-50C3-41E9-BE90-9910E3D8258E}"/>
    <dgm:cxn modelId="{93A749F5-67E2-4C42-A035-38F225F9FEFD}" type="presOf" srcId="{0F2778DA-FC11-4702-ADB1-2A73C9DE3225}" destId="{A50EB6DA-18C8-4BFE-A840-5578283F385A}" srcOrd="0" destOrd="0" presId="urn:microsoft.com/office/officeart/2018/2/layout/IconVerticalSolidList"/>
    <dgm:cxn modelId="{F909D4FF-9F6F-4B4C-BC53-2EA373CD1BE6}" type="presOf" srcId="{0EC73701-E87B-437A-BB7B-23B0543A5B21}" destId="{ABEC3DB7-B9EB-4EEB-8799-7848556AD126}" srcOrd="0" destOrd="0" presId="urn:microsoft.com/office/officeart/2018/2/layout/IconVerticalSolidList"/>
    <dgm:cxn modelId="{0B45E7E9-4968-400B-853D-379D2EF63E5D}" type="presParOf" srcId="{A508A127-EFC5-4788-AF94-D0EA45444AA5}" destId="{0508D5E9-D027-4917-9236-A7506C5ABF77}" srcOrd="0" destOrd="0" presId="urn:microsoft.com/office/officeart/2018/2/layout/IconVerticalSolidList"/>
    <dgm:cxn modelId="{8D6F1466-0463-423D-A6CF-D0A7277B56DE}" type="presParOf" srcId="{0508D5E9-D027-4917-9236-A7506C5ABF77}" destId="{0C0F45C1-05A4-45AC-A41E-6EA19606E044}" srcOrd="0" destOrd="0" presId="urn:microsoft.com/office/officeart/2018/2/layout/IconVerticalSolidList"/>
    <dgm:cxn modelId="{A724EC5D-BD45-490E-8C40-92548BD1151A}" type="presParOf" srcId="{0508D5E9-D027-4917-9236-A7506C5ABF77}" destId="{2A26F3EA-946A-43CA-8693-F399DAC4EAC9}" srcOrd="1" destOrd="0" presId="urn:microsoft.com/office/officeart/2018/2/layout/IconVerticalSolidList"/>
    <dgm:cxn modelId="{2EDB89A9-C76A-4041-B609-AEEE5498ADBF}" type="presParOf" srcId="{0508D5E9-D027-4917-9236-A7506C5ABF77}" destId="{309A8454-AD1F-43FB-B72C-A37B95FDF1F4}" srcOrd="2" destOrd="0" presId="urn:microsoft.com/office/officeart/2018/2/layout/IconVerticalSolidList"/>
    <dgm:cxn modelId="{43F1B5F8-C94A-44A5-8122-A3F140FF3B76}" type="presParOf" srcId="{0508D5E9-D027-4917-9236-A7506C5ABF77}" destId="{AFFF8453-CD03-4330-871C-06A8AB3269B2}" srcOrd="3" destOrd="0" presId="urn:microsoft.com/office/officeart/2018/2/layout/IconVerticalSolidList"/>
    <dgm:cxn modelId="{330B3774-BD29-4F14-8400-2B864A96B3E2}" type="presParOf" srcId="{A508A127-EFC5-4788-AF94-D0EA45444AA5}" destId="{E90D79B0-4ED2-4EF2-A9D0-FC2FF52EC76D}" srcOrd="1" destOrd="0" presId="urn:microsoft.com/office/officeart/2018/2/layout/IconVerticalSolidList"/>
    <dgm:cxn modelId="{18D78D68-93E5-491D-BD68-3040DBE2D9BB}" type="presParOf" srcId="{A508A127-EFC5-4788-AF94-D0EA45444AA5}" destId="{7BEC8F69-EA79-43E4-9BE2-65509A46DED1}" srcOrd="2" destOrd="0" presId="urn:microsoft.com/office/officeart/2018/2/layout/IconVerticalSolidList"/>
    <dgm:cxn modelId="{DD2BFD9F-B901-4C2F-B631-090422FA1399}" type="presParOf" srcId="{7BEC8F69-EA79-43E4-9BE2-65509A46DED1}" destId="{CA4C954F-D901-4E71-97FB-9A27347E7799}" srcOrd="0" destOrd="0" presId="urn:microsoft.com/office/officeart/2018/2/layout/IconVerticalSolidList"/>
    <dgm:cxn modelId="{4E5C1E4A-EC2F-4BB9-A5B3-C5FC89AC857C}" type="presParOf" srcId="{7BEC8F69-EA79-43E4-9BE2-65509A46DED1}" destId="{8AF50B09-7A34-4B17-8419-E3B9645F5810}" srcOrd="1" destOrd="0" presId="urn:microsoft.com/office/officeart/2018/2/layout/IconVerticalSolidList"/>
    <dgm:cxn modelId="{9B8F6AAA-6FA0-44A9-9710-0494091E22DA}" type="presParOf" srcId="{7BEC8F69-EA79-43E4-9BE2-65509A46DED1}" destId="{C37416DA-0FA5-41BA-9336-B5A5B0BA4A37}" srcOrd="2" destOrd="0" presId="urn:microsoft.com/office/officeart/2018/2/layout/IconVerticalSolidList"/>
    <dgm:cxn modelId="{2A1EF023-F242-4B71-9F9F-0D19EFCC46C6}" type="presParOf" srcId="{7BEC8F69-EA79-43E4-9BE2-65509A46DED1}" destId="{ABEC3DB7-B9EB-4EEB-8799-7848556AD126}" srcOrd="3" destOrd="0" presId="urn:microsoft.com/office/officeart/2018/2/layout/IconVerticalSolidList"/>
    <dgm:cxn modelId="{0157EB14-59C5-4C8F-AB5C-67050225D32A}" type="presParOf" srcId="{A508A127-EFC5-4788-AF94-D0EA45444AA5}" destId="{4239B067-B0A6-4A31-9359-345C3A393831}" srcOrd="3" destOrd="0" presId="urn:microsoft.com/office/officeart/2018/2/layout/IconVerticalSolidList"/>
    <dgm:cxn modelId="{39C132FE-3254-4AED-B387-2D73AF46B688}" type="presParOf" srcId="{A508A127-EFC5-4788-AF94-D0EA45444AA5}" destId="{3039247F-BE11-47BB-B364-5D823592D604}" srcOrd="4" destOrd="0" presId="urn:microsoft.com/office/officeart/2018/2/layout/IconVerticalSolidList"/>
    <dgm:cxn modelId="{7F3D51B0-97A9-4AFF-BD3B-79DE0935EF8A}" type="presParOf" srcId="{3039247F-BE11-47BB-B364-5D823592D604}" destId="{A1168580-A2A7-4359-AF6F-310B15E34885}" srcOrd="0" destOrd="0" presId="urn:microsoft.com/office/officeart/2018/2/layout/IconVerticalSolidList"/>
    <dgm:cxn modelId="{81E9BE4C-A91D-4A96-A264-F65B26072964}" type="presParOf" srcId="{3039247F-BE11-47BB-B364-5D823592D604}" destId="{6FF98961-5BD4-41C8-9E44-4FACD87450BB}" srcOrd="1" destOrd="0" presId="urn:microsoft.com/office/officeart/2018/2/layout/IconVerticalSolidList"/>
    <dgm:cxn modelId="{CB749DBA-00D4-4A6E-89DA-66FFD7696821}" type="presParOf" srcId="{3039247F-BE11-47BB-B364-5D823592D604}" destId="{4C92040C-8913-4F70-8E96-5E0BA207EE4B}" srcOrd="2" destOrd="0" presId="urn:microsoft.com/office/officeart/2018/2/layout/IconVerticalSolidList"/>
    <dgm:cxn modelId="{DEE4C841-6344-456D-A717-EB35A6477CA2}" type="presParOf" srcId="{3039247F-BE11-47BB-B364-5D823592D604}" destId="{28C7C505-6DAB-4B97-9FAA-936B9C5A2739}" srcOrd="3" destOrd="0" presId="urn:microsoft.com/office/officeart/2018/2/layout/IconVerticalSolidList"/>
    <dgm:cxn modelId="{DB78D78C-5065-442A-BCCD-47960ED7D37E}" type="presParOf" srcId="{A508A127-EFC5-4788-AF94-D0EA45444AA5}" destId="{47706F56-7C3C-4C60-9616-A9E6761C6A35}" srcOrd="5" destOrd="0" presId="urn:microsoft.com/office/officeart/2018/2/layout/IconVerticalSolidList"/>
    <dgm:cxn modelId="{35272202-84C2-4F52-B470-8957E77C758E}" type="presParOf" srcId="{A508A127-EFC5-4788-AF94-D0EA45444AA5}" destId="{1D208937-D478-4206-AC51-6A5E5C0AF4E5}" srcOrd="6" destOrd="0" presId="urn:microsoft.com/office/officeart/2018/2/layout/IconVerticalSolidList"/>
    <dgm:cxn modelId="{3BB7482B-FFA0-409F-BC38-4A1B22ED2310}" type="presParOf" srcId="{1D208937-D478-4206-AC51-6A5E5C0AF4E5}" destId="{2D68B8C1-9BCA-4097-978D-84F08E1FE9E7}" srcOrd="0" destOrd="0" presId="urn:microsoft.com/office/officeart/2018/2/layout/IconVerticalSolidList"/>
    <dgm:cxn modelId="{E80E94C4-0FE0-4A5E-95C0-4F717478C80A}" type="presParOf" srcId="{1D208937-D478-4206-AC51-6A5E5C0AF4E5}" destId="{B6B6CE4A-388C-4400-A2F7-251446B81D18}" srcOrd="1" destOrd="0" presId="urn:microsoft.com/office/officeart/2018/2/layout/IconVerticalSolidList"/>
    <dgm:cxn modelId="{22ABEC62-B6D4-4C94-A200-78ED900EAC91}" type="presParOf" srcId="{1D208937-D478-4206-AC51-6A5E5C0AF4E5}" destId="{8BF9E0EE-3FB0-471F-AC5E-314E1DF3E131}" srcOrd="2" destOrd="0" presId="urn:microsoft.com/office/officeart/2018/2/layout/IconVerticalSolidList"/>
    <dgm:cxn modelId="{7D33E250-50FF-4F1D-B125-49800F35A630}" type="presParOf" srcId="{1D208937-D478-4206-AC51-6A5E5C0AF4E5}" destId="{A50EB6DA-18C8-4BFE-A840-5578283F38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256F0-D5EB-405A-BB95-2131D502901C}">
      <dsp:nvSpPr>
        <dsp:cNvPr id="0" name=""/>
        <dsp:cNvSpPr/>
      </dsp:nvSpPr>
      <dsp:spPr>
        <a:xfrm>
          <a:off x="0" y="652642"/>
          <a:ext cx="10515600" cy="110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E6CBB0-ABED-468F-9274-3A082CB87A28}">
      <dsp:nvSpPr>
        <dsp:cNvPr id="0" name=""/>
        <dsp:cNvSpPr/>
      </dsp:nvSpPr>
      <dsp:spPr>
        <a:xfrm>
          <a:off x="525780" y="3202"/>
          <a:ext cx="7360920" cy="1298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US" sz="4400" kern="1200" dirty="0"/>
            <a:t>Over-Sampling</a:t>
          </a:r>
        </a:p>
      </dsp:txBody>
      <dsp:txXfrm>
        <a:off x="589186" y="66608"/>
        <a:ext cx="7234108" cy="1172068"/>
      </dsp:txXfrm>
    </dsp:sp>
    <dsp:sp modelId="{9AD98A35-B9EC-4775-9437-71F86C764F2E}">
      <dsp:nvSpPr>
        <dsp:cNvPr id="0" name=""/>
        <dsp:cNvSpPr/>
      </dsp:nvSpPr>
      <dsp:spPr>
        <a:xfrm>
          <a:off x="0" y="2648482"/>
          <a:ext cx="10515600" cy="110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D68AB-6922-428A-8179-5EB211B605B1}">
      <dsp:nvSpPr>
        <dsp:cNvPr id="0" name=""/>
        <dsp:cNvSpPr/>
      </dsp:nvSpPr>
      <dsp:spPr>
        <a:xfrm>
          <a:off x="525780" y="1999042"/>
          <a:ext cx="7360920" cy="1298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955800">
            <a:lnSpc>
              <a:spcPct val="90000"/>
            </a:lnSpc>
            <a:spcBef>
              <a:spcPct val="0"/>
            </a:spcBef>
            <a:spcAft>
              <a:spcPct val="35000"/>
            </a:spcAft>
            <a:buNone/>
          </a:pPr>
          <a:r>
            <a:rPr lang="en-US" sz="4400" kern="1200" dirty="0"/>
            <a:t>Under-Sampling</a:t>
          </a:r>
        </a:p>
      </dsp:txBody>
      <dsp:txXfrm>
        <a:off x="589186" y="2062448"/>
        <a:ext cx="7234108" cy="1172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68C5C-0D57-443C-8CE0-3B2E60F2D115}">
      <dsp:nvSpPr>
        <dsp:cNvPr id="0" name=""/>
        <dsp:cNvSpPr/>
      </dsp:nvSpPr>
      <dsp:spPr>
        <a:xfrm>
          <a:off x="1283" y="712127"/>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Synthetic Minority Oversampling Technique (SMOTE)</a:t>
          </a:r>
          <a:endParaRPr lang="en-US" sz="3700" kern="1200"/>
        </a:p>
      </dsp:txBody>
      <dsp:txXfrm>
        <a:off x="69709" y="780553"/>
        <a:ext cx="4535606" cy="2199377"/>
      </dsp:txXfrm>
    </dsp:sp>
    <dsp:sp modelId="{65D0CC9A-4FA0-4FA8-B34F-9894A2A9AC8C}">
      <dsp:nvSpPr>
        <dsp:cNvPr id="0" name=""/>
        <dsp:cNvSpPr/>
      </dsp:nvSpPr>
      <dsp:spPr>
        <a:xfrm>
          <a:off x="5841857" y="712127"/>
          <a:ext cx="4672458" cy="23362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IN" sz="3700" kern="1200"/>
            <a:t>Adaptive Synthetic Sampling Approach (ADASYN)</a:t>
          </a:r>
          <a:endParaRPr lang="en-US" sz="3700" kern="1200"/>
        </a:p>
      </dsp:txBody>
      <dsp:txXfrm>
        <a:off x="5910283" y="780553"/>
        <a:ext cx="4535606" cy="219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B3413-66BB-4C7E-83F7-DD8EB86D2E4C}">
      <dsp:nvSpPr>
        <dsp:cNvPr id="0" name=""/>
        <dsp:cNvSpPr/>
      </dsp:nvSpPr>
      <dsp:spPr>
        <a:xfrm>
          <a:off x="8879" y="870267"/>
          <a:ext cx="2141589" cy="64247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977900">
            <a:lnSpc>
              <a:spcPct val="90000"/>
            </a:lnSpc>
            <a:spcBef>
              <a:spcPct val="0"/>
            </a:spcBef>
            <a:spcAft>
              <a:spcPct val="35000"/>
            </a:spcAft>
            <a:buNone/>
          </a:pPr>
          <a:r>
            <a:rPr lang="en-US" sz="2200" kern="1200"/>
            <a:t>Grid</a:t>
          </a:r>
        </a:p>
      </dsp:txBody>
      <dsp:txXfrm>
        <a:off x="201622" y="870267"/>
        <a:ext cx="1756103" cy="642476"/>
      </dsp:txXfrm>
    </dsp:sp>
    <dsp:sp modelId="{5137EAAA-CD9B-4A0D-BA47-25E8DF764444}">
      <dsp:nvSpPr>
        <dsp:cNvPr id="0" name=""/>
        <dsp:cNvSpPr/>
      </dsp:nvSpPr>
      <dsp:spPr>
        <a:xfrm>
          <a:off x="8879" y="1512744"/>
          <a:ext cx="1948846" cy="19683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711200">
            <a:lnSpc>
              <a:spcPct val="90000"/>
            </a:lnSpc>
            <a:spcBef>
              <a:spcPct val="0"/>
            </a:spcBef>
            <a:spcAft>
              <a:spcPct val="35000"/>
            </a:spcAft>
            <a:buNone/>
          </a:pPr>
          <a:r>
            <a:rPr lang="en-US" sz="1600" kern="1200"/>
            <a:t>Grid Search (C and Gamma)</a:t>
          </a:r>
        </a:p>
      </dsp:txBody>
      <dsp:txXfrm>
        <a:off x="8879" y="1512744"/>
        <a:ext cx="1948846" cy="1968325"/>
      </dsp:txXfrm>
    </dsp:sp>
    <dsp:sp modelId="{84404FC9-F42C-4A72-A3B9-6A3CF442EC03}">
      <dsp:nvSpPr>
        <dsp:cNvPr id="0" name=""/>
        <dsp:cNvSpPr/>
      </dsp:nvSpPr>
      <dsp:spPr>
        <a:xfrm>
          <a:off x="2097942" y="870267"/>
          <a:ext cx="2141589" cy="64247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a:off x="2290685" y="870267"/>
        <a:ext cx="1756103" cy="642476"/>
      </dsp:txXfrm>
    </dsp:sp>
    <dsp:sp modelId="{6D7E6777-0048-42B2-AFDE-2E4A127DC390}">
      <dsp:nvSpPr>
        <dsp:cNvPr id="0" name=""/>
        <dsp:cNvSpPr/>
      </dsp:nvSpPr>
      <dsp:spPr>
        <a:xfrm>
          <a:off x="2097942" y="1512744"/>
          <a:ext cx="1948846" cy="19683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711200">
            <a:lnSpc>
              <a:spcPct val="90000"/>
            </a:lnSpc>
            <a:spcBef>
              <a:spcPct val="0"/>
            </a:spcBef>
            <a:spcAft>
              <a:spcPct val="35000"/>
            </a:spcAft>
            <a:buNone/>
          </a:pPr>
          <a:r>
            <a:rPr lang="en-US" sz="1600" kern="1200" dirty="0"/>
            <a:t>Create new points using NumPy library</a:t>
          </a:r>
        </a:p>
      </dsp:txBody>
      <dsp:txXfrm>
        <a:off x="2097942" y="1512744"/>
        <a:ext cx="1948846" cy="1968325"/>
      </dsp:txXfrm>
    </dsp:sp>
    <dsp:sp modelId="{AE2251B5-69D4-44BC-BA1A-42AAD7129438}">
      <dsp:nvSpPr>
        <dsp:cNvPr id="0" name=""/>
        <dsp:cNvSpPr/>
      </dsp:nvSpPr>
      <dsp:spPr>
        <a:xfrm>
          <a:off x="4187005" y="870267"/>
          <a:ext cx="2141589" cy="64247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977900">
            <a:lnSpc>
              <a:spcPct val="90000"/>
            </a:lnSpc>
            <a:spcBef>
              <a:spcPct val="0"/>
            </a:spcBef>
            <a:spcAft>
              <a:spcPct val="35000"/>
            </a:spcAft>
            <a:buNone/>
          </a:pPr>
          <a:r>
            <a:rPr lang="en-US" sz="2200" kern="1200"/>
            <a:t>Generate</a:t>
          </a:r>
          <a:endParaRPr lang="en-US" sz="2200" kern="1200" dirty="0"/>
        </a:p>
      </dsp:txBody>
      <dsp:txXfrm>
        <a:off x="4379748" y="870267"/>
        <a:ext cx="1756103" cy="642476"/>
      </dsp:txXfrm>
    </dsp:sp>
    <dsp:sp modelId="{281739E4-6DCB-485D-9775-2ACB17C4C59B}">
      <dsp:nvSpPr>
        <dsp:cNvPr id="0" name=""/>
        <dsp:cNvSpPr/>
      </dsp:nvSpPr>
      <dsp:spPr>
        <a:xfrm>
          <a:off x="4187005" y="1512744"/>
          <a:ext cx="1948846" cy="19683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711200">
            <a:lnSpc>
              <a:spcPct val="90000"/>
            </a:lnSpc>
            <a:spcBef>
              <a:spcPct val="0"/>
            </a:spcBef>
            <a:spcAft>
              <a:spcPct val="35000"/>
            </a:spcAft>
            <a:buNone/>
          </a:pPr>
          <a:r>
            <a:rPr lang="en-US" sz="1600" kern="1200" dirty="0"/>
            <a:t>Generate Decision Boundary</a:t>
          </a:r>
        </a:p>
      </dsp:txBody>
      <dsp:txXfrm>
        <a:off x="4187005" y="1512744"/>
        <a:ext cx="1948846" cy="1968325"/>
      </dsp:txXfrm>
    </dsp:sp>
    <dsp:sp modelId="{8155E3C4-C120-4A64-83AF-F391EFE4FDAF}">
      <dsp:nvSpPr>
        <dsp:cNvPr id="0" name=""/>
        <dsp:cNvSpPr/>
      </dsp:nvSpPr>
      <dsp:spPr>
        <a:xfrm>
          <a:off x="6276068" y="870267"/>
          <a:ext cx="2141589" cy="64247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977900">
            <a:lnSpc>
              <a:spcPct val="90000"/>
            </a:lnSpc>
            <a:spcBef>
              <a:spcPct val="0"/>
            </a:spcBef>
            <a:spcAft>
              <a:spcPct val="35000"/>
            </a:spcAft>
            <a:buNone/>
          </a:pPr>
          <a:r>
            <a:rPr lang="en-US" sz="2200" kern="1200"/>
            <a:t>Measure</a:t>
          </a:r>
        </a:p>
      </dsp:txBody>
      <dsp:txXfrm>
        <a:off x="6468811" y="870267"/>
        <a:ext cx="1756103" cy="642476"/>
      </dsp:txXfrm>
    </dsp:sp>
    <dsp:sp modelId="{7E87DFF2-E470-492C-A757-A498F89AB2BE}">
      <dsp:nvSpPr>
        <dsp:cNvPr id="0" name=""/>
        <dsp:cNvSpPr/>
      </dsp:nvSpPr>
      <dsp:spPr>
        <a:xfrm>
          <a:off x="6276068" y="1512744"/>
          <a:ext cx="1948846" cy="19683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711200">
            <a:lnSpc>
              <a:spcPct val="90000"/>
            </a:lnSpc>
            <a:spcBef>
              <a:spcPct val="0"/>
            </a:spcBef>
            <a:spcAft>
              <a:spcPct val="35000"/>
            </a:spcAft>
            <a:buNone/>
          </a:pPr>
          <a:r>
            <a:rPr lang="en-US" sz="1600" kern="1200" dirty="0"/>
            <a:t>Measure the distance of newly generated points from Hyperplane</a:t>
          </a:r>
        </a:p>
      </dsp:txBody>
      <dsp:txXfrm>
        <a:off x="6276068" y="1512744"/>
        <a:ext cx="1948846" cy="1968325"/>
      </dsp:txXfrm>
    </dsp:sp>
    <dsp:sp modelId="{EB147439-B3E0-4029-A846-91392F138E30}">
      <dsp:nvSpPr>
        <dsp:cNvPr id="0" name=""/>
        <dsp:cNvSpPr/>
      </dsp:nvSpPr>
      <dsp:spPr>
        <a:xfrm>
          <a:off x="8365131" y="870267"/>
          <a:ext cx="2141589" cy="642476"/>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328" tIns="79328" rIns="79328" bIns="79328" numCol="1" spcCol="1270" anchor="ctr" anchorCtr="0">
          <a:noAutofit/>
        </a:bodyPr>
        <a:lstStyle/>
        <a:p>
          <a:pPr marL="0" lvl="0" indent="0" algn="ctr" defTabSz="977900">
            <a:lnSpc>
              <a:spcPct val="90000"/>
            </a:lnSpc>
            <a:spcBef>
              <a:spcPct val="0"/>
            </a:spcBef>
            <a:spcAft>
              <a:spcPct val="35000"/>
            </a:spcAft>
            <a:buNone/>
          </a:pPr>
          <a:r>
            <a:rPr lang="en-US" sz="2200" kern="1200" dirty="0"/>
            <a:t>Oversample</a:t>
          </a:r>
        </a:p>
      </dsp:txBody>
      <dsp:txXfrm>
        <a:off x="8557874" y="870267"/>
        <a:ext cx="1756103" cy="642476"/>
      </dsp:txXfrm>
    </dsp:sp>
    <dsp:sp modelId="{E27B6EFE-7FE7-4824-80B0-4DA1FA286F4A}">
      <dsp:nvSpPr>
        <dsp:cNvPr id="0" name=""/>
        <dsp:cNvSpPr/>
      </dsp:nvSpPr>
      <dsp:spPr>
        <a:xfrm>
          <a:off x="8365131" y="1512744"/>
          <a:ext cx="1948846" cy="19683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02" tIns="154002" rIns="154002" bIns="308004" numCol="1" spcCol="1270" anchor="t" anchorCtr="0">
          <a:noAutofit/>
        </a:bodyPr>
        <a:lstStyle/>
        <a:p>
          <a:pPr marL="0" lvl="0" indent="0" algn="l" defTabSz="711200">
            <a:lnSpc>
              <a:spcPct val="90000"/>
            </a:lnSpc>
            <a:spcBef>
              <a:spcPct val="0"/>
            </a:spcBef>
            <a:spcAft>
              <a:spcPct val="35000"/>
            </a:spcAft>
            <a:buNone/>
          </a:pPr>
          <a:r>
            <a:rPr lang="en-US" sz="1600" kern="1200" dirty="0"/>
            <a:t>Save the respective oversampled points</a:t>
          </a:r>
        </a:p>
      </dsp:txBody>
      <dsp:txXfrm>
        <a:off x="8365131" y="1512744"/>
        <a:ext cx="1948846" cy="1968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CB32D-F4A2-4F67-B216-B677760EBCB3}">
      <dsp:nvSpPr>
        <dsp:cNvPr id="0" name=""/>
        <dsp:cNvSpPr/>
      </dsp:nvSpPr>
      <dsp:spPr>
        <a:xfrm>
          <a:off x="0" y="2250415"/>
          <a:ext cx="5604997" cy="14765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Where the overlapping percentages are:</a:t>
          </a:r>
          <a:endParaRPr lang="en-US" sz="2200" kern="1200"/>
        </a:p>
      </dsp:txBody>
      <dsp:txXfrm>
        <a:off x="0" y="2250415"/>
        <a:ext cx="5604997" cy="797318"/>
      </dsp:txXfrm>
    </dsp:sp>
    <dsp:sp modelId="{EE7A4BDC-4D36-4DC0-9D54-DFEF7BA895DF}">
      <dsp:nvSpPr>
        <dsp:cNvPr id="0" name=""/>
        <dsp:cNvSpPr/>
      </dsp:nvSpPr>
      <dsp:spPr>
        <a:xfrm>
          <a:off x="0" y="3018203"/>
          <a:ext cx="1401249" cy="6791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a:t>10% Overlapping</a:t>
          </a:r>
          <a:endParaRPr lang="en-US" sz="1500" kern="1200"/>
        </a:p>
      </dsp:txBody>
      <dsp:txXfrm>
        <a:off x="0" y="3018203"/>
        <a:ext cx="1401249" cy="679197"/>
      </dsp:txXfrm>
    </dsp:sp>
    <dsp:sp modelId="{64D2C588-D6FE-4056-90B8-45B32F0A8768}">
      <dsp:nvSpPr>
        <dsp:cNvPr id="0" name=""/>
        <dsp:cNvSpPr/>
      </dsp:nvSpPr>
      <dsp:spPr>
        <a:xfrm>
          <a:off x="1401249" y="3018203"/>
          <a:ext cx="1401249" cy="6791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a:t>30% Overlapping</a:t>
          </a:r>
          <a:endParaRPr lang="en-US" sz="1500" kern="1200"/>
        </a:p>
      </dsp:txBody>
      <dsp:txXfrm>
        <a:off x="1401249" y="3018203"/>
        <a:ext cx="1401249" cy="679197"/>
      </dsp:txXfrm>
    </dsp:sp>
    <dsp:sp modelId="{CC657F33-2F3A-431E-8D8D-DAF665710FBF}">
      <dsp:nvSpPr>
        <dsp:cNvPr id="0" name=""/>
        <dsp:cNvSpPr/>
      </dsp:nvSpPr>
      <dsp:spPr>
        <a:xfrm>
          <a:off x="2802498" y="3018203"/>
          <a:ext cx="1401249" cy="6791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a:t>50% Overlapping</a:t>
          </a:r>
          <a:endParaRPr lang="en-US" sz="1500" kern="1200"/>
        </a:p>
      </dsp:txBody>
      <dsp:txXfrm>
        <a:off x="2802498" y="3018203"/>
        <a:ext cx="1401249" cy="679197"/>
      </dsp:txXfrm>
    </dsp:sp>
    <dsp:sp modelId="{70F106DF-7600-449F-905B-39ADEB52E633}">
      <dsp:nvSpPr>
        <dsp:cNvPr id="0" name=""/>
        <dsp:cNvSpPr/>
      </dsp:nvSpPr>
      <dsp:spPr>
        <a:xfrm>
          <a:off x="4203747" y="3018203"/>
          <a:ext cx="1401249" cy="6791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a:t>70% Overlapping</a:t>
          </a:r>
          <a:endParaRPr lang="en-US" sz="1500" kern="1200"/>
        </a:p>
      </dsp:txBody>
      <dsp:txXfrm>
        <a:off x="4203747" y="3018203"/>
        <a:ext cx="1401249" cy="679197"/>
      </dsp:txXfrm>
    </dsp:sp>
    <dsp:sp modelId="{9B44FA3D-49DF-45FE-B388-E5D2EE994B99}">
      <dsp:nvSpPr>
        <dsp:cNvPr id="0" name=""/>
        <dsp:cNvSpPr/>
      </dsp:nvSpPr>
      <dsp:spPr>
        <a:xfrm rot="10800000">
          <a:off x="0" y="1681"/>
          <a:ext cx="5604997" cy="227088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t> Experiment on Datasets with multiple degree of overlaps</a:t>
          </a:r>
          <a:endParaRPr lang="en-US" sz="2200" kern="1200" dirty="0"/>
        </a:p>
      </dsp:txBody>
      <dsp:txXfrm rot="10800000">
        <a:off x="0" y="1681"/>
        <a:ext cx="5604997" cy="1475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F45C1-05A4-45AC-A41E-6EA19606E044}">
      <dsp:nvSpPr>
        <dsp:cNvPr id="0" name=""/>
        <dsp:cNvSpPr/>
      </dsp:nvSpPr>
      <dsp:spPr>
        <a:xfrm>
          <a:off x="0" y="2082"/>
          <a:ext cx="4977904" cy="1055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6F3EA-946A-43CA-8693-F399DAC4EAC9}">
      <dsp:nvSpPr>
        <dsp:cNvPr id="0" name=""/>
        <dsp:cNvSpPr/>
      </dsp:nvSpPr>
      <dsp:spPr>
        <a:xfrm>
          <a:off x="319243" y="239535"/>
          <a:ext cx="580442" cy="580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F8453-CD03-4330-871C-06A8AB3269B2}">
      <dsp:nvSpPr>
        <dsp:cNvPr id="0" name=""/>
        <dsp:cNvSpPr/>
      </dsp:nvSpPr>
      <dsp:spPr>
        <a:xfrm>
          <a:off x="1218928" y="2082"/>
          <a:ext cx="3758976" cy="1055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91" tIns="111691" rIns="111691" bIns="111691" numCol="1" spcCol="1270" anchor="ctr" anchorCtr="0">
          <a:noAutofit/>
        </a:bodyPr>
        <a:lstStyle/>
        <a:p>
          <a:pPr marL="0" lvl="0" indent="0" algn="l" defTabSz="977900">
            <a:lnSpc>
              <a:spcPct val="100000"/>
            </a:lnSpc>
            <a:spcBef>
              <a:spcPct val="0"/>
            </a:spcBef>
            <a:spcAft>
              <a:spcPct val="35000"/>
            </a:spcAft>
            <a:buNone/>
          </a:pPr>
          <a:r>
            <a:rPr lang="en-IN" sz="2200" kern="1200"/>
            <a:t>Flexible </a:t>
          </a:r>
          <a:endParaRPr lang="en-US" sz="2200" kern="1200"/>
        </a:p>
      </dsp:txBody>
      <dsp:txXfrm>
        <a:off x="1218928" y="2082"/>
        <a:ext cx="3758976" cy="1055349"/>
      </dsp:txXfrm>
    </dsp:sp>
    <dsp:sp modelId="{CA4C954F-D901-4E71-97FB-9A27347E7799}">
      <dsp:nvSpPr>
        <dsp:cNvPr id="0" name=""/>
        <dsp:cNvSpPr/>
      </dsp:nvSpPr>
      <dsp:spPr>
        <a:xfrm>
          <a:off x="0" y="1321269"/>
          <a:ext cx="4977904" cy="1055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50B09-7A34-4B17-8419-E3B9645F5810}">
      <dsp:nvSpPr>
        <dsp:cNvPr id="0" name=""/>
        <dsp:cNvSpPr/>
      </dsp:nvSpPr>
      <dsp:spPr>
        <a:xfrm>
          <a:off x="319243" y="1558723"/>
          <a:ext cx="580442" cy="580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C3DB7-B9EB-4EEB-8799-7848556AD126}">
      <dsp:nvSpPr>
        <dsp:cNvPr id="0" name=""/>
        <dsp:cNvSpPr/>
      </dsp:nvSpPr>
      <dsp:spPr>
        <a:xfrm>
          <a:off x="1218928" y="1321269"/>
          <a:ext cx="3758976" cy="1055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91" tIns="111691" rIns="111691" bIns="111691" numCol="1" spcCol="1270" anchor="ctr" anchorCtr="0">
          <a:noAutofit/>
        </a:bodyPr>
        <a:lstStyle/>
        <a:p>
          <a:pPr marL="0" lvl="0" indent="0" algn="l" defTabSz="977900">
            <a:lnSpc>
              <a:spcPct val="100000"/>
            </a:lnSpc>
            <a:spcBef>
              <a:spcPct val="0"/>
            </a:spcBef>
            <a:spcAft>
              <a:spcPct val="35000"/>
            </a:spcAft>
            <a:buNone/>
          </a:pPr>
          <a:r>
            <a:rPr lang="en-IN" sz="2200" kern="1200" dirty="0"/>
            <a:t>Complex Datasets</a:t>
          </a:r>
          <a:endParaRPr lang="en-US" sz="2200" kern="1200" dirty="0"/>
        </a:p>
      </dsp:txBody>
      <dsp:txXfrm>
        <a:off x="1218928" y="1321269"/>
        <a:ext cx="3758976" cy="1055349"/>
      </dsp:txXfrm>
    </dsp:sp>
    <dsp:sp modelId="{A1168580-A2A7-4359-AF6F-310B15E34885}">
      <dsp:nvSpPr>
        <dsp:cNvPr id="0" name=""/>
        <dsp:cNvSpPr/>
      </dsp:nvSpPr>
      <dsp:spPr>
        <a:xfrm>
          <a:off x="0" y="2640456"/>
          <a:ext cx="4977904" cy="1055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98961-5BD4-41C8-9E44-4FACD87450BB}">
      <dsp:nvSpPr>
        <dsp:cNvPr id="0" name=""/>
        <dsp:cNvSpPr/>
      </dsp:nvSpPr>
      <dsp:spPr>
        <a:xfrm>
          <a:off x="319243" y="2877910"/>
          <a:ext cx="580442" cy="5804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7C505-6DAB-4B97-9FAA-936B9C5A2739}">
      <dsp:nvSpPr>
        <dsp:cNvPr id="0" name=""/>
        <dsp:cNvSpPr/>
      </dsp:nvSpPr>
      <dsp:spPr>
        <a:xfrm>
          <a:off x="1218928" y="2640456"/>
          <a:ext cx="3758976" cy="1055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91" tIns="111691" rIns="111691" bIns="111691" numCol="1" spcCol="1270" anchor="ctr" anchorCtr="0">
          <a:noAutofit/>
        </a:bodyPr>
        <a:lstStyle/>
        <a:p>
          <a:pPr marL="0" lvl="0" indent="0" algn="l" defTabSz="977900">
            <a:lnSpc>
              <a:spcPct val="100000"/>
            </a:lnSpc>
            <a:spcBef>
              <a:spcPct val="0"/>
            </a:spcBef>
            <a:spcAft>
              <a:spcPct val="35000"/>
            </a:spcAft>
            <a:buNone/>
          </a:pPr>
          <a:r>
            <a:rPr lang="en-IN" sz="2200" kern="1200"/>
            <a:t>Control</a:t>
          </a:r>
          <a:endParaRPr lang="en-US" sz="2200" kern="1200"/>
        </a:p>
      </dsp:txBody>
      <dsp:txXfrm>
        <a:off x="1218928" y="2640456"/>
        <a:ext cx="3758976" cy="1055349"/>
      </dsp:txXfrm>
    </dsp:sp>
    <dsp:sp modelId="{2D68B8C1-9BCA-4097-978D-84F08E1FE9E7}">
      <dsp:nvSpPr>
        <dsp:cNvPr id="0" name=""/>
        <dsp:cNvSpPr/>
      </dsp:nvSpPr>
      <dsp:spPr>
        <a:xfrm>
          <a:off x="0" y="3959643"/>
          <a:ext cx="4977904" cy="1055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B6CE4A-388C-4400-A2F7-251446B81D18}">
      <dsp:nvSpPr>
        <dsp:cNvPr id="0" name=""/>
        <dsp:cNvSpPr/>
      </dsp:nvSpPr>
      <dsp:spPr>
        <a:xfrm>
          <a:off x="319243" y="4197097"/>
          <a:ext cx="580442" cy="5804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EB6DA-18C8-4BFE-A840-5578283F385A}">
      <dsp:nvSpPr>
        <dsp:cNvPr id="0" name=""/>
        <dsp:cNvSpPr/>
      </dsp:nvSpPr>
      <dsp:spPr>
        <a:xfrm>
          <a:off x="1218928" y="3959643"/>
          <a:ext cx="3758976" cy="1055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91" tIns="111691" rIns="111691" bIns="111691" numCol="1" spcCol="1270" anchor="ctr" anchorCtr="0">
          <a:noAutofit/>
        </a:bodyPr>
        <a:lstStyle/>
        <a:p>
          <a:pPr marL="0" lvl="0" indent="0" algn="l" defTabSz="977900">
            <a:lnSpc>
              <a:spcPct val="100000"/>
            </a:lnSpc>
            <a:spcBef>
              <a:spcPct val="0"/>
            </a:spcBef>
            <a:spcAft>
              <a:spcPct val="35000"/>
            </a:spcAft>
            <a:buNone/>
          </a:pPr>
          <a:r>
            <a:rPr lang="en-IN" sz="2200" kern="1200" dirty="0"/>
            <a:t>Compare SMOTE and ADASYN</a:t>
          </a:r>
          <a:endParaRPr lang="en-US" sz="2200" kern="1200" dirty="0"/>
        </a:p>
      </dsp:txBody>
      <dsp:txXfrm>
        <a:off x="1218928" y="3959643"/>
        <a:ext cx="3758976" cy="105534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11FD1-3FAF-473C-9588-E6383ECD7D9B}" type="datetimeFigureOut">
              <a:rPr lang="en-IN" smtClean="0"/>
              <a:t>19-12-2022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EE345-8AF7-45B6-A98D-D73DEE461D64}" type="slidenum">
              <a:rPr lang="en-IN" smtClean="0"/>
              <a:t>‹#›</a:t>
            </a:fld>
            <a:endParaRPr lang="en-IN"/>
          </a:p>
        </p:txBody>
      </p:sp>
    </p:spTree>
    <p:extLst>
      <p:ext uri="{BB962C8B-B14F-4D97-AF65-F5344CB8AC3E}">
        <p14:creationId xmlns:p14="http://schemas.microsoft.com/office/powerpoint/2010/main" val="134252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resolve this issue using Sampling method</a:t>
            </a:r>
          </a:p>
        </p:txBody>
      </p:sp>
      <p:sp>
        <p:nvSpPr>
          <p:cNvPr id="4" name="Slide Number Placeholder 3"/>
          <p:cNvSpPr>
            <a:spLocks noGrp="1"/>
          </p:cNvSpPr>
          <p:nvPr>
            <p:ph type="sldNum" sz="quarter" idx="5"/>
          </p:nvPr>
        </p:nvSpPr>
        <p:spPr/>
        <p:txBody>
          <a:bodyPr/>
          <a:lstStyle/>
          <a:p>
            <a:fld id="{F9BEE345-8AF7-45B6-A98D-D73DEE461D64}" type="slidenum">
              <a:rPr lang="en-IN" smtClean="0"/>
              <a:t>4</a:t>
            </a:fld>
            <a:endParaRPr lang="en-IN"/>
          </a:p>
        </p:txBody>
      </p:sp>
    </p:spTree>
    <p:extLst>
      <p:ext uri="{BB962C8B-B14F-4D97-AF65-F5344CB8AC3E}">
        <p14:creationId xmlns:p14="http://schemas.microsoft.com/office/powerpoint/2010/main" val="3158924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12/19/2022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893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054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196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416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485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331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044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213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87500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073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12/19/2022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1119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12/19/2022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87091867"/>
      </p:ext>
    </p:extLst>
  </p:cSld>
  <p:clrMap bg1="lt1" tx1="dk1" bg2="lt2" tx2="dk2" accent1="accent1" accent2="accent2" accent3="accent3" accent4="accent4" accent5="accent5" accent6="accent6" hlink="hlink" folHlink="folHlink"/>
  <p:sldLayoutIdLst>
    <p:sldLayoutId id="2147483871" r:id="rId1"/>
    <p:sldLayoutId id="2147483870" r:id="rId2"/>
    <p:sldLayoutId id="2147483869" r:id="rId3"/>
    <p:sldLayoutId id="2147483868" r:id="rId4"/>
    <p:sldLayoutId id="2147483867" r:id="rId5"/>
    <p:sldLayoutId id="2147483866" r:id="rId6"/>
    <p:sldLayoutId id="2147483865" r:id="rId7"/>
    <p:sldLayoutId id="2147483864" r:id="rId8"/>
    <p:sldLayoutId id="2147483863" r:id="rId9"/>
    <p:sldLayoutId id="2147483862" r:id="rId10"/>
    <p:sldLayoutId id="21474838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Video 6">
            <a:extLst>
              <a:ext uri="{FF2B5EF4-FFF2-40B4-BE49-F238E27FC236}">
                <a16:creationId xmlns:a16="http://schemas.microsoft.com/office/drawing/2014/main" id="{0E33F7B4-7621-431A-3DE5-80E85E8528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78"/>
          <a:stretch/>
        </p:blipFill>
        <p:spPr>
          <a:xfrm>
            <a:off x="20" y="10"/>
            <a:ext cx="12188932" cy="6856614"/>
          </a:xfrm>
          <a:prstGeom prst="rect">
            <a:avLst/>
          </a:prstGeom>
        </p:spPr>
      </p:pic>
      <p:sp>
        <p:nvSpPr>
          <p:cNvPr id="8"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96FB3-976A-F695-1918-1CA7EC6768B3}"/>
              </a:ext>
            </a:extLst>
          </p:cNvPr>
          <p:cNvSpPr>
            <a:spLocks noGrp="1"/>
          </p:cNvSpPr>
          <p:nvPr>
            <p:ph type="ctrTitle"/>
          </p:nvPr>
        </p:nvSpPr>
        <p:spPr>
          <a:xfrm>
            <a:off x="996275" y="3511570"/>
            <a:ext cx="10190071" cy="2076332"/>
          </a:xfrm>
        </p:spPr>
        <p:txBody>
          <a:bodyPr vert="horz" lIns="91440" tIns="45720" rIns="91440" bIns="45720" rtlCol="0" anchor="t">
            <a:normAutofit/>
          </a:bodyPr>
          <a:lstStyle/>
          <a:p>
            <a:pPr>
              <a:lnSpc>
                <a:spcPct val="90000"/>
              </a:lnSpc>
            </a:pPr>
            <a:r>
              <a:rPr lang="en-US" sz="3800" dirty="0">
                <a:solidFill>
                  <a:srgbClr val="FFFFFF"/>
                </a:solidFill>
                <a:effectLst/>
                <a:ea typeface="+mj-ea"/>
              </a:rPr>
              <a:t>SVM Based Oversampling Technique for Imbalanced Dataset</a:t>
            </a:r>
            <a:br>
              <a:rPr lang="en-US" sz="3800" dirty="0">
                <a:solidFill>
                  <a:srgbClr val="FFFFFF"/>
                </a:solidFill>
                <a:effectLst/>
                <a:ea typeface="+mj-ea"/>
              </a:rPr>
            </a:br>
            <a:endParaRPr lang="en-US" sz="3800" dirty="0">
              <a:solidFill>
                <a:srgbClr val="FFFFFF"/>
              </a:solidFill>
              <a:ea typeface="+mj-ea"/>
            </a:endParaRPr>
          </a:p>
        </p:txBody>
      </p:sp>
      <p:sp>
        <p:nvSpPr>
          <p:cNvPr id="3" name="Subtitle 2">
            <a:extLst>
              <a:ext uri="{FF2B5EF4-FFF2-40B4-BE49-F238E27FC236}">
                <a16:creationId xmlns:a16="http://schemas.microsoft.com/office/drawing/2014/main" id="{B2A17005-FC15-26D3-91FB-0539A7D627C9}"/>
              </a:ext>
            </a:extLst>
          </p:cNvPr>
          <p:cNvSpPr>
            <a:spLocks noGrp="1"/>
          </p:cNvSpPr>
          <p:nvPr>
            <p:ph type="subTitle" idx="1"/>
          </p:nvPr>
        </p:nvSpPr>
        <p:spPr>
          <a:xfrm>
            <a:off x="1339160" y="2218735"/>
            <a:ext cx="9781327" cy="1117667"/>
          </a:xfrm>
        </p:spPr>
        <p:txBody>
          <a:bodyPr vert="horz" lIns="91440" tIns="45720" rIns="91440" bIns="45720" rtlCol="0" anchor="b">
            <a:normAutofit/>
          </a:bodyPr>
          <a:lstStyle/>
          <a:p>
            <a:pPr indent="-228600">
              <a:lnSpc>
                <a:spcPct val="100000"/>
              </a:lnSpc>
              <a:buFont typeface="Arial" panose="020B0604020202020204" pitchFamily="34" charset="0"/>
              <a:buChar char="•"/>
            </a:pPr>
            <a:endParaRPr lang="en-US" sz="1500" dirty="0">
              <a:solidFill>
                <a:srgbClr val="FFFFFF"/>
              </a:solidFill>
              <a:effectLst/>
            </a:endParaRPr>
          </a:p>
          <a:p>
            <a:pPr indent="-228600">
              <a:lnSpc>
                <a:spcPct val="100000"/>
              </a:lnSpc>
              <a:buFont typeface="Arial" panose="020B0604020202020204" pitchFamily="34" charset="0"/>
              <a:buChar char="•"/>
            </a:pPr>
            <a:r>
              <a:rPr lang="en-US" sz="1500" dirty="0">
                <a:solidFill>
                  <a:srgbClr val="FFFFFF"/>
                </a:solidFill>
                <a:effectLst/>
              </a:rPr>
              <a:t>UNIVERSITY OF</a:t>
            </a:r>
            <a:r>
              <a:rPr lang="en-US" sz="1500" spc="-295" dirty="0">
                <a:solidFill>
                  <a:srgbClr val="FFFFFF"/>
                </a:solidFill>
                <a:effectLst/>
              </a:rPr>
              <a:t>   </a:t>
            </a:r>
            <a:r>
              <a:rPr lang="en-US" sz="1500" dirty="0">
                <a:solidFill>
                  <a:srgbClr val="FFFFFF"/>
                </a:solidFill>
                <a:effectLst/>
              </a:rPr>
              <a:t>HERTFORDSHIRE</a:t>
            </a:r>
          </a:p>
          <a:p>
            <a:pPr indent="-228600">
              <a:lnSpc>
                <a:spcPct val="100000"/>
              </a:lnSpc>
              <a:buFont typeface="Arial" panose="020B0604020202020204" pitchFamily="34" charset="0"/>
              <a:buChar char="•"/>
            </a:pPr>
            <a:endParaRPr lang="en-US" sz="1500" dirty="0">
              <a:solidFill>
                <a:srgbClr val="FFFFFF"/>
              </a:solidFill>
            </a:endParaRPr>
          </a:p>
        </p:txBody>
      </p:sp>
      <p:grpSp>
        <p:nvGrpSpPr>
          <p:cNvPr id="1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4"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3"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4"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5"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6"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7"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8"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30" name="Picture 6" descr="University of Hertfordshire Law School - Home | Facebook">
            <a:extLst>
              <a:ext uri="{FF2B5EF4-FFF2-40B4-BE49-F238E27FC236}">
                <a16:creationId xmlns:a16="http://schemas.microsoft.com/office/drawing/2014/main" id="{4F5D4296-BDDF-112A-981A-CE234B2AD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263" y="746032"/>
            <a:ext cx="1385119" cy="1385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22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4" name="Freeform: Shape 4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6" name="Freeform: Shape 4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9" name="Freeform: Shape 4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8" name="Freeform: Shape 5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6" name="Rectangle 6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Rectangle 6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Rectangle 69">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08034-EB78-F478-BD5A-5D82122FF16A}"/>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sz="5400" kern="1200">
                <a:solidFill>
                  <a:srgbClr val="FFFFFF"/>
                </a:solidFill>
                <a:latin typeface="+mj-lt"/>
                <a:ea typeface="+mj-ea"/>
                <a:cs typeface="+mj-cs"/>
              </a:rPr>
              <a:t>Conclusion</a:t>
            </a:r>
          </a:p>
        </p:txBody>
      </p:sp>
      <p:grpSp>
        <p:nvGrpSpPr>
          <p:cNvPr id="7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3" name="Freeform: Shape 7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8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4" name="Freeform: Shape 8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3" name="Freeform: Shape 8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35" name="Content Placeholder 2">
            <a:extLst>
              <a:ext uri="{FF2B5EF4-FFF2-40B4-BE49-F238E27FC236}">
                <a16:creationId xmlns:a16="http://schemas.microsoft.com/office/drawing/2014/main" id="{6C8327D7-93FA-926E-6E06-43B1B9C2E392}"/>
              </a:ext>
            </a:extLst>
          </p:cNvPr>
          <p:cNvGraphicFramePr>
            <a:graphicFrameLocks noGrp="1"/>
          </p:cNvGraphicFramePr>
          <p:nvPr>
            <p:ph idx="1"/>
            <p:extLst>
              <p:ext uri="{D42A27DB-BD31-4B8C-83A1-F6EECF244321}">
                <p14:modId xmlns:p14="http://schemas.microsoft.com/office/powerpoint/2010/main" val="1525934053"/>
              </p:ext>
            </p:extLst>
          </p:nvPr>
        </p:nvGraphicFramePr>
        <p:xfrm>
          <a:off x="6195372" y="726538"/>
          <a:ext cx="4977905" cy="5017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45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4" name="Freeform: Shape 8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6" name="Freeform: Shape 8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8" name="Freeform: Shape 8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1" name="Freeform: Shape 9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0" name="Freeform: Shape 9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08" name="Rectangle 10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0" name="Rectangle 10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2" name="Rectangle 11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Stones balancing on a wood">
            <a:extLst>
              <a:ext uri="{FF2B5EF4-FFF2-40B4-BE49-F238E27FC236}">
                <a16:creationId xmlns:a16="http://schemas.microsoft.com/office/drawing/2014/main" id="{DA991B96-1D3B-EA43-51AE-8415B0ABEC41}"/>
              </a:ext>
            </a:extLst>
          </p:cNvPr>
          <p:cNvPicPr>
            <a:picLocks noChangeAspect="1"/>
          </p:cNvPicPr>
          <p:nvPr/>
        </p:nvPicPr>
        <p:blipFill rotWithShape="1">
          <a:blip r:embed="rId2">
            <a:alphaModFix amt="70000"/>
          </a:blip>
          <a:srcRect t="6634"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956B1C59-E854-8C57-F792-AEC9F603D22F}"/>
              </a:ext>
            </a:extLst>
          </p:cNvPr>
          <p:cNvSpPr>
            <a:spLocks noGrp="1"/>
          </p:cNvSpPr>
          <p:nvPr>
            <p:ph type="title"/>
          </p:nvPr>
        </p:nvSpPr>
        <p:spPr>
          <a:xfrm>
            <a:off x="996275" y="744910"/>
            <a:ext cx="10190071" cy="1173031"/>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Class Imbalance</a:t>
            </a:r>
          </a:p>
        </p:txBody>
      </p:sp>
      <p:sp>
        <p:nvSpPr>
          <p:cNvPr id="3" name="Content Placeholder 2">
            <a:extLst>
              <a:ext uri="{FF2B5EF4-FFF2-40B4-BE49-F238E27FC236}">
                <a16:creationId xmlns:a16="http://schemas.microsoft.com/office/drawing/2014/main" id="{3220FAFF-804A-F45A-2A68-5C90C2075CFC}"/>
              </a:ext>
            </a:extLst>
          </p:cNvPr>
          <p:cNvSpPr>
            <a:spLocks noGrp="1"/>
          </p:cNvSpPr>
          <p:nvPr>
            <p:ph idx="1"/>
          </p:nvPr>
        </p:nvSpPr>
        <p:spPr>
          <a:xfrm>
            <a:off x="1251424" y="2033545"/>
            <a:ext cx="9781327" cy="2534774"/>
          </a:xfrm>
        </p:spPr>
        <p:txBody>
          <a:bodyPr vert="horz" lIns="91440" tIns="45720" rIns="91440" bIns="45720" rtlCol="0" anchor="t">
            <a:normAutofit fontScale="92500" lnSpcReduction="10000"/>
          </a:bodyPr>
          <a:lstStyle/>
          <a:p>
            <a:pPr algn="l" rtl="0"/>
            <a:r>
              <a:rPr lang="en-US" sz="2000" dirty="0">
                <a:solidFill>
                  <a:schemeClr val="bg1"/>
                </a:solidFill>
                <a:latin typeface="Times New Roman" panose="02020603050405020304" pitchFamily="18" charset="0"/>
                <a:cs typeface="Times New Roman" panose="02020603050405020304" pitchFamily="18" charset="0"/>
              </a:rPr>
              <a:t>This problem is extremely common in practice and can be observed in various disciplines including </a:t>
            </a:r>
          </a:p>
          <a:p>
            <a:pPr lvl="1" algn="l" rtl="0"/>
            <a:r>
              <a:rPr lang="en-US" sz="2000" dirty="0">
                <a:solidFill>
                  <a:schemeClr val="bg1"/>
                </a:solidFill>
                <a:latin typeface="Times New Roman" panose="02020603050405020304" pitchFamily="18" charset="0"/>
                <a:cs typeface="Times New Roman" panose="02020603050405020304" pitchFamily="18" charset="0"/>
              </a:rPr>
              <a:t>fraud detection,</a:t>
            </a:r>
          </a:p>
          <a:p>
            <a:pPr lvl="1" algn="l" rtl="0"/>
            <a:r>
              <a:rPr lang="en-US" sz="2000" dirty="0">
                <a:solidFill>
                  <a:schemeClr val="bg1"/>
                </a:solidFill>
                <a:latin typeface="Times New Roman" panose="02020603050405020304" pitchFamily="18" charset="0"/>
                <a:cs typeface="Times New Roman" panose="02020603050405020304" pitchFamily="18" charset="0"/>
              </a:rPr>
              <a:t> anomaly detection,</a:t>
            </a:r>
          </a:p>
          <a:p>
            <a:pPr lvl="1" algn="l" rtl="0"/>
            <a:r>
              <a:rPr lang="en-US" sz="2000" dirty="0">
                <a:solidFill>
                  <a:schemeClr val="bg1"/>
                </a:solidFill>
                <a:latin typeface="Times New Roman" panose="02020603050405020304" pitchFamily="18" charset="0"/>
                <a:cs typeface="Times New Roman" panose="02020603050405020304" pitchFamily="18" charset="0"/>
              </a:rPr>
              <a:t> Customer churn prediction,</a:t>
            </a:r>
          </a:p>
          <a:p>
            <a:pPr lvl="1" algn="l" rtl="0"/>
            <a:r>
              <a:rPr lang="en-US" sz="2000" dirty="0">
                <a:solidFill>
                  <a:schemeClr val="bg1"/>
                </a:solidFill>
                <a:latin typeface="Times New Roman" panose="02020603050405020304" pitchFamily="18" charset="0"/>
                <a:cs typeface="Times New Roman" panose="02020603050405020304" pitchFamily="18" charset="0"/>
              </a:rPr>
              <a:t> Disease diagnosis,</a:t>
            </a:r>
          </a:p>
          <a:p>
            <a:pPr lvl="1" algn="l" rtl="0"/>
            <a:r>
              <a:rPr lang="en-US" sz="2000" dirty="0">
                <a:solidFill>
                  <a:schemeClr val="bg1"/>
                </a:solidFill>
                <a:latin typeface="Times New Roman" panose="02020603050405020304" pitchFamily="18" charset="0"/>
                <a:cs typeface="Times New Roman" panose="02020603050405020304" pitchFamily="18" charset="0"/>
              </a:rPr>
              <a:t> Spam Email Detection, etc.</a:t>
            </a:r>
            <a:endParaRPr lang="fa-IR" sz="2000" dirty="0">
              <a:solidFill>
                <a:schemeClr val="bg1"/>
              </a:solidFill>
              <a:latin typeface="Times New Roman" panose="02020603050405020304" pitchFamily="18" charset="0"/>
              <a:cs typeface="Times New Roman" panose="02020603050405020304" pitchFamily="18" charset="0"/>
            </a:endParaRPr>
          </a:p>
          <a:p>
            <a:pPr marL="0" indent="0" algn="ctr">
              <a:buNone/>
            </a:pPr>
            <a:endParaRPr lang="en-US" sz="1600" dirty="0">
              <a:solidFill>
                <a:schemeClr val="bg1"/>
              </a:solidFill>
            </a:endParaRPr>
          </a:p>
          <a:p>
            <a:pPr marL="0" indent="0" algn="ctr">
              <a:buNone/>
            </a:pPr>
            <a:endParaRPr lang="en-US" sz="2200" kern="1200" dirty="0">
              <a:solidFill>
                <a:schemeClr val="bg1"/>
              </a:solidFill>
              <a:latin typeface="+mn-lt"/>
              <a:ea typeface="+mn-ea"/>
              <a:cs typeface="+mn-cs"/>
            </a:endParaRPr>
          </a:p>
        </p:txBody>
      </p:sp>
      <p:grpSp>
        <p:nvGrpSpPr>
          <p:cNvPr id="11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15" name="Freeform: Shape 11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3" name="Group 12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124" name="Straight Connector 1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25" name="Straight Connector 1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2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0" name="Freeform: Shape 12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6" name="Freeform: Shape 13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9" name="Freeform: Shape 12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074" name="Picture 2">
            <a:extLst>
              <a:ext uri="{FF2B5EF4-FFF2-40B4-BE49-F238E27FC236}">
                <a16:creationId xmlns:a16="http://schemas.microsoft.com/office/drawing/2014/main" id="{9F6D4E6C-FE65-CD06-3FF7-D6622FE23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910" y="4043144"/>
            <a:ext cx="3813173" cy="30216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6471D66-6607-F912-A90D-26D64BA4D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619" y="4067707"/>
            <a:ext cx="3810000" cy="302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1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434BB-C100-95AB-DAB9-CCE1896E27A9}"/>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6DABF51A-767E-F548-A5E7-6A84C5F21C40}"/>
              </a:ext>
            </a:extLst>
          </p:cNvPr>
          <p:cNvSpPr>
            <a:spLocks noGrp="1"/>
          </p:cNvSpPr>
          <p:nvPr>
            <p:ph idx="1"/>
          </p:nvPr>
        </p:nvSpPr>
        <p:spPr/>
        <p:txBody>
          <a:bodyPr/>
          <a:lstStyle/>
          <a:p>
            <a:r>
              <a:rPr lang="en-US" sz="2800" dirty="0"/>
              <a:t>Most machine learning algorithms work best when the number of instances of each class are roughly equal. When the number of instances of one class far exceeds the other, class imbalance problem arises. </a:t>
            </a:r>
          </a:p>
          <a:p>
            <a:endParaRPr lang="en-IN" dirty="0"/>
          </a:p>
        </p:txBody>
      </p:sp>
    </p:spTree>
    <p:extLst>
      <p:ext uri="{BB962C8B-B14F-4D97-AF65-F5344CB8AC3E}">
        <p14:creationId xmlns:p14="http://schemas.microsoft.com/office/powerpoint/2010/main" val="3893031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2" name="Freeform: Shape 41">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01309408-1F5D-A70E-FA0C-A2DF127CF882}"/>
              </a:ext>
            </a:extLst>
          </p:cNvPr>
          <p:cNvSpPr>
            <a:spLocks noGrp="1"/>
          </p:cNvSpPr>
          <p:nvPr>
            <p:ph type="title"/>
          </p:nvPr>
        </p:nvSpPr>
        <p:spPr>
          <a:xfrm>
            <a:off x="1198181" y="557191"/>
            <a:ext cx="9988166" cy="1667196"/>
          </a:xfrm>
        </p:spPr>
        <p:txBody>
          <a:bodyPr>
            <a:normAutofit/>
          </a:bodyPr>
          <a:lstStyle/>
          <a:p>
            <a:r>
              <a:rPr lang="en-IN" dirty="0"/>
              <a:t>Sampling on Imbalance Datasets</a:t>
            </a:r>
          </a:p>
        </p:txBody>
      </p:sp>
      <p:grpSp>
        <p:nvGrpSpPr>
          <p:cNvPr id="51"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2"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53">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56">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57">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52">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D126A1E6-992D-EBB3-11DB-83A88A0C9C1D}"/>
              </a:ext>
            </a:extLst>
          </p:cNvPr>
          <p:cNvGraphicFramePr>
            <a:graphicFrameLocks noGrp="1"/>
          </p:cNvGraphicFramePr>
          <p:nvPr>
            <p:ph idx="1"/>
            <p:extLst>
              <p:ext uri="{D42A27DB-BD31-4B8C-83A1-F6EECF244321}">
                <p14:modId xmlns:p14="http://schemas.microsoft.com/office/powerpoint/2010/main" val="844490794"/>
              </p:ext>
            </p:extLst>
          </p:nvPr>
        </p:nvGraphicFramePr>
        <p:xfrm>
          <a:off x="838200" y="2416477"/>
          <a:ext cx="10515600" cy="3760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956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CE797608-2871-88C2-B3F2-B1E2FB44EF25}"/>
              </a:ext>
            </a:extLst>
          </p:cNvPr>
          <p:cNvSpPr>
            <a:spLocks noGrp="1"/>
          </p:cNvSpPr>
          <p:nvPr>
            <p:ph type="title"/>
          </p:nvPr>
        </p:nvSpPr>
        <p:spPr>
          <a:xfrm>
            <a:off x="1198181" y="557191"/>
            <a:ext cx="9988166" cy="1667196"/>
          </a:xfrm>
        </p:spPr>
        <p:txBody>
          <a:bodyPr>
            <a:normAutofit/>
          </a:bodyPr>
          <a:lstStyle/>
          <a:p>
            <a:r>
              <a:rPr lang="en-IN" dirty="0"/>
              <a:t>Over-Sampling</a:t>
            </a:r>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DE5E53F4-2154-8F64-DA28-02310E196A91}"/>
              </a:ext>
            </a:extLst>
          </p:cNvPr>
          <p:cNvGraphicFramePr>
            <a:graphicFrameLocks noGrp="1"/>
          </p:cNvGraphicFramePr>
          <p:nvPr>
            <p:ph idx="1"/>
            <p:extLst>
              <p:ext uri="{D42A27DB-BD31-4B8C-83A1-F6EECF244321}">
                <p14:modId xmlns:p14="http://schemas.microsoft.com/office/powerpoint/2010/main" val="762645860"/>
              </p:ext>
            </p:extLst>
          </p:nvPr>
        </p:nvGraphicFramePr>
        <p:xfrm>
          <a:off x="838200" y="2416477"/>
          <a:ext cx="10515600" cy="376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35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3750-968A-6E8A-86FF-373EF35AE11A}"/>
              </a:ext>
            </a:extLst>
          </p:cNvPr>
          <p:cNvSpPr>
            <a:spLocks noGrp="1"/>
          </p:cNvSpPr>
          <p:nvPr>
            <p:ph type="title"/>
          </p:nvPr>
        </p:nvSpPr>
        <p:spPr/>
        <p:txBody>
          <a:bodyPr/>
          <a:lstStyle/>
          <a:p>
            <a:r>
              <a:rPr lang="en-IN" dirty="0"/>
              <a:t>SVM Over-Sampling</a:t>
            </a:r>
          </a:p>
        </p:txBody>
      </p:sp>
      <p:graphicFrame>
        <p:nvGraphicFramePr>
          <p:cNvPr id="34" name="Content Placeholder 2">
            <a:extLst>
              <a:ext uri="{FF2B5EF4-FFF2-40B4-BE49-F238E27FC236}">
                <a16:creationId xmlns:a16="http://schemas.microsoft.com/office/drawing/2014/main" id="{6A33936E-0AF1-7473-427B-D3C0CF015AFB}"/>
              </a:ext>
            </a:extLst>
          </p:cNvPr>
          <p:cNvGraphicFramePr>
            <a:graphicFrameLocks noGrp="1"/>
          </p:cNvGraphicFramePr>
          <p:nvPr>
            <p:ph idx="1"/>
            <p:extLst>
              <p:ext uri="{D42A27DB-BD31-4B8C-83A1-F6EECF244321}">
                <p14:modId xmlns:p14="http://schemas.microsoft.com/office/powerpoint/2010/main" val="1596533986"/>
              </p:ext>
            </p:extLst>
          </p:nvPr>
        </p:nvGraphicFramePr>
        <p:xfrm>
          <a:off x="838200" y="184529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3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8"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8423199-5C10-A15F-664E-7929DBE48897}"/>
              </a:ext>
            </a:extLst>
          </p:cNvPr>
          <p:cNvSpPr>
            <a:spLocks noGrp="1"/>
          </p:cNvSpPr>
          <p:nvPr>
            <p:ph type="title"/>
          </p:nvPr>
        </p:nvSpPr>
        <p:spPr>
          <a:xfrm>
            <a:off x="1198182" y="559813"/>
            <a:ext cx="5605358" cy="1664573"/>
          </a:xfrm>
        </p:spPr>
        <p:txBody>
          <a:bodyPr>
            <a:normAutofit/>
          </a:bodyPr>
          <a:lstStyle/>
          <a:p>
            <a:r>
              <a:rPr lang="en-IN" dirty="0"/>
              <a:t>Experiment I</a:t>
            </a:r>
          </a:p>
        </p:txBody>
      </p:sp>
      <p:graphicFrame>
        <p:nvGraphicFramePr>
          <p:cNvPr id="139" name="Content Placeholder 2">
            <a:extLst>
              <a:ext uri="{FF2B5EF4-FFF2-40B4-BE49-F238E27FC236}">
                <a16:creationId xmlns:a16="http://schemas.microsoft.com/office/drawing/2014/main" id="{9D492568-452C-576B-7850-3871898E8426}"/>
              </a:ext>
            </a:extLst>
          </p:cNvPr>
          <p:cNvGraphicFramePr>
            <a:graphicFrameLocks noGrp="1"/>
          </p:cNvGraphicFramePr>
          <p:nvPr>
            <p:ph idx="1"/>
            <p:extLst>
              <p:ext uri="{D42A27DB-BD31-4B8C-83A1-F6EECF244321}">
                <p14:modId xmlns:p14="http://schemas.microsoft.com/office/powerpoint/2010/main" val="4220727782"/>
              </p:ext>
            </p:extLst>
          </p:nvPr>
        </p:nvGraphicFramePr>
        <p:xfrm>
          <a:off x="1185755" y="2384474"/>
          <a:ext cx="5604997" cy="3728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0" name="Top left">
            <a:extLst>
              <a:ext uri="{FF2B5EF4-FFF2-40B4-BE49-F238E27FC236}">
                <a16:creationId xmlns:a16="http://schemas.microsoft.com/office/drawing/2014/main" id="{018B77F3-19EF-43BE-AA95-9929CF088E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1" name="Freeform: Shape 14">
              <a:extLst>
                <a:ext uri="{FF2B5EF4-FFF2-40B4-BE49-F238E27FC236}">
                  <a16:creationId xmlns:a16="http://schemas.microsoft.com/office/drawing/2014/main" id="{2838E937-01D3-43B7-8692-491307AAD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42" name="Freeform: Shape 15">
              <a:extLst>
                <a:ext uri="{FF2B5EF4-FFF2-40B4-BE49-F238E27FC236}">
                  <a16:creationId xmlns:a16="http://schemas.microsoft.com/office/drawing/2014/main" id="{73F4D862-7F81-447A-870A-C1E84EF0B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3" name="Freeform: Shape 16">
              <a:extLst>
                <a:ext uri="{FF2B5EF4-FFF2-40B4-BE49-F238E27FC236}">
                  <a16:creationId xmlns:a16="http://schemas.microsoft.com/office/drawing/2014/main" id="{05A4B939-23EE-4F6C-B802-5741F61D5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4" name="Freeform: Shape 17">
              <a:extLst>
                <a:ext uri="{FF2B5EF4-FFF2-40B4-BE49-F238E27FC236}">
                  <a16:creationId xmlns:a16="http://schemas.microsoft.com/office/drawing/2014/main" id="{4E00246F-3383-4D02-BF0E-393F9033A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5" name="Freeform: Shape 18">
              <a:extLst>
                <a:ext uri="{FF2B5EF4-FFF2-40B4-BE49-F238E27FC236}">
                  <a16:creationId xmlns:a16="http://schemas.microsoft.com/office/drawing/2014/main" id="{1C74B0BD-FBF1-4B0E-98C1-3C6625D90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6" name="Freeform: Shape 19">
              <a:extLst>
                <a:ext uri="{FF2B5EF4-FFF2-40B4-BE49-F238E27FC236}">
                  <a16:creationId xmlns:a16="http://schemas.microsoft.com/office/drawing/2014/main" id="{9237D294-281E-449D-A31F-FE23A2C9C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47" name="Freeform: Shape 20">
              <a:extLst>
                <a:ext uri="{FF2B5EF4-FFF2-40B4-BE49-F238E27FC236}">
                  <a16:creationId xmlns:a16="http://schemas.microsoft.com/office/drawing/2014/main" id="{8082F7F5-1FD9-4206-8F6B-48A5EC70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48" name="Freeform: Shape 21">
              <a:extLst>
                <a:ext uri="{FF2B5EF4-FFF2-40B4-BE49-F238E27FC236}">
                  <a16:creationId xmlns:a16="http://schemas.microsoft.com/office/drawing/2014/main" id="{85EBEE9A-F4B1-4271-96B8-76984411A5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pic>
        <p:nvPicPr>
          <p:cNvPr id="4" name="Picture 3">
            <a:extLst>
              <a:ext uri="{FF2B5EF4-FFF2-40B4-BE49-F238E27FC236}">
                <a16:creationId xmlns:a16="http://schemas.microsoft.com/office/drawing/2014/main" id="{0ACCB2BD-6FA6-E655-88D3-C9D16446C581}"/>
              </a:ext>
            </a:extLst>
          </p:cNvPr>
          <p:cNvPicPr>
            <a:picLocks noChangeAspect="1"/>
          </p:cNvPicPr>
          <p:nvPr/>
        </p:nvPicPr>
        <p:blipFill rotWithShape="1">
          <a:blip r:embed="rId7"/>
          <a:srcRect t="315" r="4" b="4"/>
          <a:stretch/>
        </p:blipFill>
        <p:spPr>
          <a:xfrm>
            <a:off x="7188594" y="10"/>
            <a:ext cx="5003406" cy="3428990"/>
          </a:xfrm>
          <a:prstGeom prst="rect">
            <a:avLst/>
          </a:prstGeom>
        </p:spPr>
      </p:pic>
      <p:grpSp>
        <p:nvGrpSpPr>
          <p:cNvPr id="149" name="Bottom Right">
            <a:extLst>
              <a:ext uri="{FF2B5EF4-FFF2-40B4-BE49-F238E27FC236}">
                <a16:creationId xmlns:a16="http://schemas.microsoft.com/office/drawing/2014/main" id="{4602417A-49F6-4C14-8B11-5084771A70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9803CDD2-AAD9-4EAA-9068-A6D5649578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150" name="Freeform: Shape 26">
                <a:extLst>
                  <a:ext uri="{FF2B5EF4-FFF2-40B4-BE49-F238E27FC236}">
                    <a16:creationId xmlns:a16="http://schemas.microsoft.com/office/drawing/2014/main" id="{F7C90D60-EDE8-407D-A86D-3CEF27FFCC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1" name="Freeform: Shape 27">
                <a:extLst>
                  <a:ext uri="{FF2B5EF4-FFF2-40B4-BE49-F238E27FC236}">
                    <a16:creationId xmlns:a16="http://schemas.microsoft.com/office/drawing/2014/main" id="{10CCD602-3FF2-418C-9B4D-B4780431B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2" name="Freeform: Shape 28">
                <a:extLst>
                  <a:ext uri="{FF2B5EF4-FFF2-40B4-BE49-F238E27FC236}">
                    <a16:creationId xmlns:a16="http://schemas.microsoft.com/office/drawing/2014/main" id="{A9D3269F-9D94-4D85-9E00-1B59A84B7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3" name="Freeform: Shape 29">
                <a:extLst>
                  <a:ext uri="{FF2B5EF4-FFF2-40B4-BE49-F238E27FC236}">
                    <a16:creationId xmlns:a16="http://schemas.microsoft.com/office/drawing/2014/main" id="{02203C4A-B4A3-45C0-B0DE-2B914555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4" name="Freeform: Shape 30">
                <a:extLst>
                  <a:ext uri="{FF2B5EF4-FFF2-40B4-BE49-F238E27FC236}">
                    <a16:creationId xmlns:a16="http://schemas.microsoft.com/office/drawing/2014/main" id="{EFCC0D32-1739-4A44-BC19-4ECBE16F2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5" name="Freeform: Shape 31">
                <a:extLst>
                  <a:ext uri="{FF2B5EF4-FFF2-40B4-BE49-F238E27FC236}">
                    <a16:creationId xmlns:a16="http://schemas.microsoft.com/office/drawing/2014/main" id="{259FE917-2EF7-432F-8922-99FECF0BE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6" name="Freeform: Shape 32">
                <a:extLst>
                  <a:ext uri="{FF2B5EF4-FFF2-40B4-BE49-F238E27FC236}">
                    <a16:creationId xmlns:a16="http://schemas.microsoft.com/office/drawing/2014/main" id="{950DFABA-E0A5-4E63-A04E-7CDB6EC5E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57" name="Freeform: Shape 25">
              <a:extLst>
                <a:ext uri="{FF2B5EF4-FFF2-40B4-BE49-F238E27FC236}">
                  <a16:creationId xmlns:a16="http://schemas.microsoft.com/office/drawing/2014/main" id="{95CF746F-B5C9-4EFB-A1CF-CFA2A0495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EBE6836A-1A7B-E226-A956-078BA5B2ABA9}"/>
              </a:ext>
            </a:extLst>
          </p:cNvPr>
          <p:cNvPicPr>
            <a:picLocks noChangeAspect="1"/>
          </p:cNvPicPr>
          <p:nvPr/>
        </p:nvPicPr>
        <p:blipFill rotWithShape="1">
          <a:blip r:embed="rId8"/>
          <a:srcRect t="2790" r="4" b="4"/>
          <a:stretch/>
        </p:blipFill>
        <p:spPr>
          <a:xfrm>
            <a:off x="7188594" y="3429000"/>
            <a:ext cx="5003406" cy="3429000"/>
          </a:xfrm>
          <a:prstGeom prst="rect">
            <a:avLst/>
          </a:prstGeom>
        </p:spPr>
      </p:pic>
    </p:spTree>
    <p:extLst>
      <p:ext uri="{BB962C8B-B14F-4D97-AF65-F5344CB8AC3E}">
        <p14:creationId xmlns:p14="http://schemas.microsoft.com/office/powerpoint/2010/main" val="1337145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98" name="Rectangle 21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00" name="Rectangle 21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02" name="Top left">
            <a:extLst>
              <a:ext uri="{FF2B5EF4-FFF2-40B4-BE49-F238E27FC236}">
                <a16:creationId xmlns:a16="http://schemas.microsoft.com/office/drawing/2014/main" id="{B6BD01DB-F81D-43A8-BB9A-523531C59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203" name="Freeform: Shape 2202">
              <a:extLst>
                <a:ext uri="{FF2B5EF4-FFF2-40B4-BE49-F238E27FC236}">
                  <a16:creationId xmlns:a16="http://schemas.microsoft.com/office/drawing/2014/main" id="{A16E9F64-08F8-44CF-BE7A-E27716089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04" name="Freeform: Shape 2203">
              <a:extLst>
                <a:ext uri="{FF2B5EF4-FFF2-40B4-BE49-F238E27FC236}">
                  <a16:creationId xmlns:a16="http://schemas.microsoft.com/office/drawing/2014/main" id="{D1340AFD-8A91-4B1E-87FF-DD9391F34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5" name="Freeform: Shape 2204">
              <a:extLst>
                <a:ext uri="{FF2B5EF4-FFF2-40B4-BE49-F238E27FC236}">
                  <a16:creationId xmlns:a16="http://schemas.microsoft.com/office/drawing/2014/main" id="{DE35EEE2-2FEF-4DFA-A223-48A71056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6" name="Freeform: Shape 2205">
              <a:extLst>
                <a:ext uri="{FF2B5EF4-FFF2-40B4-BE49-F238E27FC236}">
                  <a16:creationId xmlns:a16="http://schemas.microsoft.com/office/drawing/2014/main" id="{81967CFC-45E1-4302-B350-83205BA04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7" name="Freeform: Shape 2206">
              <a:extLst>
                <a:ext uri="{FF2B5EF4-FFF2-40B4-BE49-F238E27FC236}">
                  <a16:creationId xmlns:a16="http://schemas.microsoft.com/office/drawing/2014/main" id="{576F3CA8-6C68-4D2E-B6F8-48760746E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8" name="Freeform: Shape 2207">
              <a:extLst>
                <a:ext uri="{FF2B5EF4-FFF2-40B4-BE49-F238E27FC236}">
                  <a16:creationId xmlns:a16="http://schemas.microsoft.com/office/drawing/2014/main" id="{74190E93-9156-4D5C-93ED-511628098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9" name="Freeform: Shape 2208">
              <a:extLst>
                <a:ext uri="{FF2B5EF4-FFF2-40B4-BE49-F238E27FC236}">
                  <a16:creationId xmlns:a16="http://schemas.microsoft.com/office/drawing/2014/main" id="{AF889F80-0B94-4A0B-A6DF-96457F4DE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0" name="Freeform: Shape 2209">
              <a:extLst>
                <a:ext uri="{FF2B5EF4-FFF2-40B4-BE49-F238E27FC236}">
                  <a16:creationId xmlns:a16="http://schemas.microsoft.com/office/drawing/2014/main" id="{8CA103EC-2448-43C4-A54F-2E312A907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D0FC4675-F908-3546-8256-175F26294451}"/>
              </a:ext>
            </a:extLst>
          </p:cNvPr>
          <p:cNvSpPr>
            <a:spLocks noGrp="1"/>
          </p:cNvSpPr>
          <p:nvPr>
            <p:ph type="title"/>
          </p:nvPr>
        </p:nvSpPr>
        <p:spPr>
          <a:xfrm>
            <a:off x="1198181" y="559813"/>
            <a:ext cx="6812428" cy="1664573"/>
          </a:xfrm>
        </p:spPr>
        <p:txBody>
          <a:bodyPr>
            <a:normAutofit/>
          </a:bodyPr>
          <a:lstStyle/>
          <a:p>
            <a:r>
              <a:rPr lang="en-IN"/>
              <a:t>Experiment II</a:t>
            </a:r>
          </a:p>
        </p:txBody>
      </p:sp>
      <p:pic>
        <p:nvPicPr>
          <p:cNvPr id="6" name="Picture 5">
            <a:extLst>
              <a:ext uri="{FF2B5EF4-FFF2-40B4-BE49-F238E27FC236}">
                <a16:creationId xmlns:a16="http://schemas.microsoft.com/office/drawing/2014/main" id="{7E84833F-FA44-575A-E835-BACBAD8D5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149128" y="4965496"/>
            <a:ext cx="2044832" cy="1421159"/>
          </a:xfrm>
          <a:prstGeom prst="rect">
            <a:avLst/>
          </a:prstGeom>
          <a:noFill/>
        </p:spPr>
      </p:pic>
      <p:grpSp>
        <p:nvGrpSpPr>
          <p:cNvPr id="2212" name="Bottom Right">
            <a:extLst>
              <a:ext uri="{FF2B5EF4-FFF2-40B4-BE49-F238E27FC236}">
                <a16:creationId xmlns:a16="http://schemas.microsoft.com/office/drawing/2014/main" id="{14967CBE-F856-480C-848E-55672299D9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213" name="Graphic 157">
              <a:extLst>
                <a:ext uri="{FF2B5EF4-FFF2-40B4-BE49-F238E27FC236}">
                  <a16:creationId xmlns:a16="http://schemas.microsoft.com/office/drawing/2014/main" id="{CCA323CB-7229-4BEC-8E46-7ED8DE6C20F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215" name="Freeform: Shape 2214">
                <a:extLst>
                  <a:ext uri="{FF2B5EF4-FFF2-40B4-BE49-F238E27FC236}">
                    <a16:creationId xmlns:a16="http://schemas.microsoft.com/office/drawing/2014/main" id="{675B0BF7-4959-43E9-A189-88DEFFA77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6" name="Freeform: Shape 2215">
                <a:extLst>
                  <a:ext uri="{FF2B5EF4-FFF2-40B4-BE49-F238E27FC236}">
                    <a16:creationId xmlns:a16="http://schemas.microsoft.com/office/drawing/2014/main" id="{892179E4-9100-4180-B4F7-96622024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7" name="Freeform: Shape 2216">
                <a:extLst>
                  <a:ext uri="{FF2B5EF4-FFF2-40B4-BE49-F238E27FC236}">
                    <a16:creationId xmlns:a16="http://schemas.microsoft.com/office/drawing/2014/main" id="{97BA1C12-30ED-4598-BD92-5C043BBD8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8" name="Freeform: Shape 2217">
                <a:extLst>
                  <a:ext uri="{FF2B5EF4-FFF2-40B4-BE49-F238E27FC236}">
                    <a16:creationId xmlns:a16="http://schemas.microsoft.com/office/drawing/2014/main" id="{F121CBA5-41D4-42C9-8438-096E55980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9" name="Freeform: Shape 2218">
                <a:extLst>
                  <a:ext uri="{FF2B5EF4-FFF2-40B4-BE49-F238E27FC236}">
                    <a16:creationId xmlns:a16="http://schemas.microsoft.com/office/drawing/2014/main" id="{9DF87239-648B-4AD3-82E8-F1F454DE5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0" name="Freeform: Shape 2219">
                <a:extLst>
                  <a:ext uri="{FF2B5EF4-FFF2-40B4-BE49-F238E27FC236}">
                    <a16:creationId xmlns:a16="http://schemas.microsoft.com/office/drawing/2014/main" id="{DB2CBFD4-8348-414E-8B44-11AC1EE96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1" name="Freeform: Shape 2220">
                <a:extLst>
                  <a:ext uri="{FF2B5EF4-FFF2-40B4-BE49-F238E27FC236}">
                    <a16:creationId xmlns:a16="http://schemas.microsoft.com/office/drawing/2014/main" id="{90ED55B2-FDEA-481A-B385-7703E2E35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214" name="Freeform: Shape 2213">
              <a:extLst>
                <a:ext uri="{FF2B5EF4-FFF2-40B4-BE49-F238E27FC236}">
                  <a16:creationId xmlns:a16="http://schemas.microsoft.com/office/drawing/2014/main" id="{72BEC7EC-D1AB-4A08-8015-703097E6F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 name="Content Placeholder 2">
            <a:extLst>
              <a:ext uri="{FF2B5EF4-FFF2-40B4-BE49-F238E27FC236}">
                <a16:creationId xmlns:a16="http://schemas.microsoft.com/office/drawing/2014/main" id="{E3345741-2012-E79F-8A55-8D2F695BD8D7}"/>
              </a:ext>
            </a:extLst>
          </p:cNvPr>
          <p:cNvSpPr>
            <a:spLocks noGrp="1"/>
          </p:cNvSpPr>
          <p:nvPr>
            <p:ph idx="1"/>
          </p:nvPr>
        </p:nvSpPr>
        <p:spPr>
          <a:xfrm>
            <a:off x="1185756" y="2384474"/>
            <a:ext cx="6811990" cy="3728613"/>
          </a:xfrm>
        </p:spPr>
        <p:txBody>
          <a:bodyPr>
            <a:normAutofit/>
          </a:bodyPr>
          <a:lstStyle/>
          <a:p>
            <a:r>
              <a:rPr lang="en-IN" sz="1800"/>
              <a:t>2. Modifying Hyperparameters (Gamma)</a:t>
            </a:r>
          </a:p>
          <a:p>
            <a:pPr lvl="1"/>
            <a:r>
              <a:rPr lang="en-IN" sz="1800"/>
              <a:t>We used four Gamma values for this experiment:</a:t>
            </a:r>
          </a:p>
          <a:p>
            <a:pPr lvl="2"/>
            <a:r>
              <a:rPr lang="en-IN" sz="1800"/>
              <a:t>Gamma 1</a:t>
            </a:r>
          </a:p>
          <a:p>
            <a:pPr lvl="2"/>
            <a:r>
              <a:rPr lang="en-IN" sz="1800"/>
              <a:t>Gamma 50</a:t>
            </a:r>
          </a:p>
          <a:p>
            <a:pPr lvl="2"/>
            <a:r>
              <a:rPr lang="en-IN" sz="1800"/>
              <a:t>Gamma 100</a:t>
            </a:r>
          </a:p>
          <a:p>
            <a:pPr lvl="2"/>
            <a:r>
              <a:rPr lang="en-IN" sz="1800"/>
              <a:t>Gamma 500</a:t>
            </a:r>
          </a:p>
          <a:p>
            <a:pPr lvl="2"/>
            <a:endParaRPr lang="en-IN" sz="1800"/>
          </a:p>
        </p:txBody>
      </p:sp>
      <p:pic>
        <p:nvPicPr>
          <p:cNvPr id="5" name="Picture 4">
            <a:extLst>
              <a:ext uri="{FF2B5EF4-FFF2-40B4-BE49-F238E27FC236}">
                <a16:creationId xmlns:a16="http://schemas.microsoft.com/office/drawing/2014/main" id="{D9ADBC76-EA5E-DC3A-0946-E8DF0DA7D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149128" y="3394485"/>
            <a:ext cx="2044832" cy="1421159"/>
          </a:xfrm>
          <a:prstGeom prst="rect">
            <a:avLst/>
          </a:prstGeom>
          <a:noFill/>
        </p:spPr>
      </p:pic>
      <p:pic>
        <p:nvPicPr>
          <p:cNvPr id="2050" name="Picture 2">
            <a:extLst>
              <a:ext uri="{FF2B5EF4-FFF2-40B4-BE49-F238E27FC236}">
                <a16:creationId xmlns:a16="http://schemas.microsoft.com/office/drawing/2014/main" id="{6312591A-80CC-EC7A-D437-C5D0DAF0DF6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9128" y="1776941"/>
            <a:ext cx="2044832" cy="14211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E5864E1-7BB0-87EA-6607-D4131865F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138084" y="223724"/>
            <a:ext cx="2044832" cy="1421159"/>
          </a:xfrm>
          <a:prstGeom prst="rect">
            <a:avLst/>
          </a:prstGeom>
          <a:noFill/>
        </p:spPr>
      </p:pic>
      <p:pic>
        <p:nvPicPr>
          <p:cNvPr id="7" name="Picture 6">
            <a:extLst>
              <a:ext uri="{FF2B5EF4-FFF2-40B4-BE49-F238E27FC236}">
                <a16:creationId xmlns:a16="http://schemas.microsoft.com/office/drawing/2014/main" id="{2A1AB1C4-8E84-975B-E6B3-5A8AA82CD72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02098" y="278698"/>
            <a:ext cx="2144425" cy="1491109"/>
          </a:xfrm>
          <a:prstGeom prst="rect">
            <a:avLst/>
          </a:prstGeom>
          <a:noFill/>
          <a:ln>
            <a:noFill/>
          </a:ln>
        </p:spPr>
      </p:pic>
      <p:pic>
        <p:nvPicPr>
          <p:cNvPr id="8" name="Picture 7">
            <a:extLst>
              <a:ext uri="{FF2B5EF4-FFF2-40B4-BE49-F238E27FC236}">
                <a16:creationId xmlns:a16="http://schemas.microsoft.com/office/drawing/2014/main" id="{D4B05E52-2E15-123C-3354-443BC065D50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02099" y="1776740"/>
            <a:ext cx="2144425" cy="1490982"/>
          </a:xfrm>
          <a:prstGeom prst="rect">
            <a:avLst/>
          </a:prstGeom>
          <a:noFill/>
          <a:ln>
            <a:noFill/>
          </a:ln>
        </p:spPr>
      </p:pic>
      <p:pic>
        <p:nvPicPr>
          <p:cNvPr id="9" name="Picture 8">
            <a:extLst>
              <a:ext uri="{FF2B5EF4-FFF2-40B4-BE49-F238E27FC236}">
                <a16:creationId xmlns:a16="http://schemas.microsoft.com/office/drawing/2014/main" id="{9B7B6000-7985-B359-B410-A0F437AF79F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02100" y="3357256"/>
            <a:ext cx="2144425" cy="1491002"/>
          </a:xfrm>
          <a:prstGeom prst="rect">
            <a:avLst/>
          </a:prstGeom>
          <a:noFill/>
          <a:ln>
            <a:noFill/>
          </a:ln>
        </p:spPr>
      </p:pic>
      <p:pic>
        <p:nvPicPr>
          <p:cNvPr id="10" name="Picture 9">
            <a:extLst>
              <a:ext uri="{FF2B5EF4-FFF2-40B4-BE49-F238E27FC236}">
                <a16:creationId xmlns:a16="http://schemas.microsoft.com/office/drawing/2014/main" id="{5055EE2D-5B18-9EE4-C151-F4456361ED9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61857" y="4947794"/>
            <a:ext cx="2307110" cy="1604115"/>
          </a:xfrm>
          <a:prstGeom prst="rect">
            <a:avLst/>
          </a:prstGeom>
          <a:noFill/>
          <a:ln>
            <a:noFill/>
          </a:ln>
        </p:spPr>
      </p:pic>
    </p:spTree>
    <p:extLst>
      <p:ext uri="{BB962C8B-B14F-4D97-AF65-F5344CB8AC3E}">
        <p14:creationId xmlns:p14="http://schemas.microsoft.com/office/powerpoint/2010/main" val="15512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EE817C9-9EAF-7D5D-8967-72498A03FD0D}"/>
              </a:ext>
            </a:extLst>
          </p:cNvPr>
          <p:cNvSpPr>
            <a:spLocks noGrp="1"/>
          </p:cNvSpPr>
          <p:nvPr>
            <p:ph type="title"/>
          </p:nvPr>
        </p:nvSpPr>
        <p:spPr>
          <a:xfrm>
            <a:off x="1198182" y="559813"/>
            <a:ext cx="5605358" cy="1664573"/>
          </a:xfrm>
        </p:spPr>
        <p:txBody>
          <a:bodyPr>
            <a:normAutofit/>
          </a:bodyPr>
          <a:lstStyle/>
          <a:p>
            <a:r>
              <a:rPr lang="en-IN"/>
              <a:t>Experiment III</a:t>
            </a:r>
            <a:endParaRPr lang="en-IN" dirty="0"/>
          </a:p>
        </p:txBody>
      </p:sp>
      <p:sp>
        <p:nvSpPr>
          <p:cNvPr id="3" name="Content Placeholder 2">
            <a:extLst>
              <a:ext uri="{FF2B5EF4-FFF2-40B4-BE49-F238E27FC236}">
                <a16:creationId xmlns:a16="http://schemas.microsoft.com/office/drawing/2014/main" id="{706DC12A-582B-2003-CA0B-C7D5805B0C66}"/>
              </a:ext>
            </a:extLst>
          </p:cNvPr>
          <p:cNvSpPr>
            <a:spLocks noGrp="1"/>
          </p:cNvSpPr>
          <p:nvPr>
            <p:ph idx="1"/>
          </p:nvPr>
        </p:nvSpPr>
        <p:spPr>
          <a:xfrm>
            <a:off x="1185755" y="2384474"/>
            <a:ext cx="5604997" cy="3728613"/>
          </a:xfrm>
        </p:spPr>
        <p:txBody>
          <a:bodyPr>
            <a:normAutofit/>
          </a:bodyPr>
          <a:lstStyle/>
          <a:p>
            <a:r>
              <a:rPr lang="en-IN" sz="1800" dirty="0"/>
              <a:t>Modifying the Decision Boundary</a:t>
            </a:r>
          </a:p>
          <a:p>
            <a:r>
              <a:rPr lang="en-IN" sz="1800" dirty="0"/>
              <a:t>Decision Boundaries Used</a:t>
            </a:r>
          </a:p>
          <a:p>
            <a:pPr lvl="1"/>
            <a:r>
              <a:rPr lang="en-IN" sz="1800" dirty="0"/>
              <a:t>-2</a:t>
            </a:r>
          </a:p>
          <a:p>
            <a:pPr lvl="1"/>
            <a:r>
              <a:rPr lang="en-IN" sz="1800" dirty="0"/>
              <a:t>-1</a:t>
            </a:r>
          </a:p>
          <a:p>
            <a:pPr lvl="1"/>
            <a:r>
              <a:rPr lang="en-IN" sz="1800" dirty="0"/>
              <a:t>0</a:t>
            </a:r>
          </a:p>
          <a:p>
            <a:pPr lvl="1"/>
            <a:r>
              <a:rPr lang="en-IN" sz="1800" dirty="0"/>
              <a:t>1</a:t>
            </a:r>
          </a:p>
          <a:p>
            <a:pPr lvl="1"/>
            <a:r>
              <a:rPr lang="en-IN" sz="1800" dirty="0"/>
              <a:t>2</a:t>
            </a:r>
          </a:p>
        </p:txBody>
      </p:sp>
      <p:grpSp>
        <p:nvGrpSpPr>
          <p:cNvPr id="16" name="Top left">
            <a:extLst>
              <a:ext uri="{FF2B5EF4-FFF2-40B4-BE49-F238E27FC236}">
                <a16:creationId xmlns:a16="http://schemas.microsoft.com/office/drawing/2014/main" id="{018B77F3-19EF-43BE-AA95-9929CF088E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2838E937-01D3-43B7-8692-491307AAD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73F4D862-7F81-447A-870A-C1E84EF0B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5A4B939-23EE-4F6C-B802-5741F61D5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4E00246F-3383-4D02-BF0E-393F9033A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C74B0BD-FBF1-4B0E-98C1-3C6625D90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237D294-281E-449D-A31F-FE23A2C9C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8082F7F5-1FD9-4206-8F6B-48A5EC70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85EBEE9A-F4B1-4271-96B8-76984411A5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6" name="Picture 5">
            <a:extLst>
              <a:ext uri="{FF2B5EF4-FFF2-40B4-BE49-F238E27FC236}">
                <a16:creationId xmlns:a16="http://schemas.microsoft.com/office/drawing/2014/main" id="{3C1FC416-EA87-76ED-4732-36369D7E33BD}"/>
              </a:ext>
            </a:extLst>
          </p:cNvPr>
          <p:cNvPicPr>
            <a:picLocks noChangeAspect="1"/>
          </p:cNvPicPr>
          <p:nvPr/>
        </p:nvPicPr>
        <p:blipFill rotWithShape="1">
          <a:blip r:embed="rId2"/>
          <a:srcRect t="9258" r="4" b="5346"/>
          <a:stretch/>
        </p:blipFill>
        <p:spPr>
          <a:xfrm>
            <a:off x="7188594" y="10"/>
            <a:ext cx="5003406" cy="3428990"/>
          </a:xfrm>
          <a:prstGeom prst="rect">
            <a:avLst/>
          </a:prstGeom>
        </p:spPr>
      </p:pic>
      <p:grpSp>
        <p:nvGrpSpPr>
          <p:cNvPr id="26" name="Bottom Right">
            <a:extLst>
              <a:ext uri="{FF2B5EF4-FFF2-40B4-BE49-F238E27FC236}">
                <a16:creationId xmlns:a16="http://schemas.microsoft.com/office/drawing/2014/main" id="{4602417A-49F6-4C14-8B11-5084771A70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7" name="Graphic 157">
              <a:extLst>
                <a:ext uri="{FF2B5EF4-FFF2-40B4-BE49-F238E27FC236}">
                  <a16:creationId xmlns:a16="http://schemas.microsoft.com/office/drawing/2014/main" id="{9803CDD2-AAD9-4EAA-9068-A6D5649578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F7C90D60-EDE8-407D-A86D-3CEF27FFCC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0CCD602-3FF2-418C-9B4D-B4780431B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9D3269F-9D94-4D85-9E00-1B59A84B7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2203C4A-B4A3-45C0-B0DE-2B914555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FCC0D32-1739-4A44-BC19-4ECBE16F2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59FE917-2EF7-432F-8922-99FECF0BE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950DFABA-E0A5-4E63-A04E-7CDB6EC5E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95CF746F-B5C9-4EFB-A1CF-CFA2A0495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49469AB6-6C62-B062-38E4-695CADFAD910}"/>
              </a:ext>
            </a:extLst>
          </p:cNvPr>
          <p:cNvPicPr>
            <a:picLocks noChangeAspect="1"/>
          </p:cNvPicPr>
          <p:nvPr/>
        </p:nvPicPr>
        <p:blipFill rotWithShape="1">
          <a:blip r:embed="rId3"/>
          <a:srcRect r="4" b="3817"/>
          <a:stretch/>
        </p:blipFill>
        <p:spPr>
          <a:xfrm>
            <a:off x="7188594" y="3429000"/>
            <a:ext cx="5003406" cy="3429000"/>
          </a:xfrm>
          <a:prstGeom prst="rect">
            <a:avLst/>
          </a:prstGeom>
        </p:spPr>
      </p:pic>
    </p:spTree>
    <p:extLst>
      <p:ext uri="{BB962C8B-B14F-4D97-AF65-F5344CB8AC3E}">
        <p14:creationId xmlns:p14="http://schemas.microsoft.com/office/powerpoint/2010/main" val="992094354"/>
      </p:ext>
    </p:extLst>
  </p:cSld>
  <p:clrMapOvr>
    <a:masterClrMapping/>
  </p:clrMapOvr>
</p:sld>
</file>

<file path=ppt/theme/theme1.xml><?xml version="1.0" encoding="utf-8"?>
<a:theme xmlns:a="http://schemas.openxmlformats.org/drawingml/2006/main" name="ExploreVTI">
  <a:themeElements>
    <a:clrScheme name="AnalogousFromLightSeed_2SEEDS">
      <a:dk1>
        <a:srgbClr val="000000"/>
      </a:dk1>
      <a:lt1>
        <a:srgbClr val="FFFFFF"/>
      </a:lt1>
      <a:dk2>
        <a:srgbClr val="242541"/>
      </a:dk2>
      <a:lt2>
        <a:srgbClr val="E8E7E2"/>
      </a:lt2>
      <a:accent1>
        <a:srgbClr val="7C83BD"/>
      </a:accent1>
      <a:accent2>
        <a:srgbClr val="89A7C3"/>
      </a:accent2>
      <a:accent3>
        <a:srgbClr val="A494C9"/>
      </a:accent3>
      <a:accent4>
        <a:srgbClr val="B2A375"/>
      </a:accent4>
      <a:accent5>
        <a:srgbClr val="A0A87B"/>
      </a:accent5>
      <a:accent6>
        <a:srgbClr val="8BAF73"/>
      </a:accent6>
      <a:hlink>
        <a:srgbClr val="898453"/>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301</TotalTime>
  <Words>239</Words>
  <Application>Microsoft Office PowerPoint</Application>
  <PresentationFormat>Widescreen</PresentationFormat>
  <Paragraphs>62</Paragraphs>
  <Slides>10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Next LT Pro</vt:lpstr>
      <vt:lpstr>AvenirNext LT Pro Medium</vt:lpstr>
      <vt:lpstr>Calibri</vt:lpstr>
      <vt:lpstr>Posterama</vt:lpstr>
      <vt:lpstr>Times New Roman</vt:lpstr>
      <vt:lpstr>ExploreVTI</vt:lpstr>
      <vt:lpstr>SVM Based Oversampling Technique for Imbalanced Dataset </vt:lpstr>
      <vt:lpstr>Class Imbalance</vt:lpstr>
      <vt:lpstr>Problem Statement</vt:lpstr>
      <vt:lpstr>Sampling on Imbalance Datasets</vt:lpstr>
      <vt:lpstr>Over-Sampling</vt:lpstr>
      <vt:lpstr>SVM Over-Sampling</vt:lpstr>
      <vt:lpstr>Experiment I</vt:lpstr>
      <vt:lpstr>Experiment II</vt:lpstr>
      <vt:lpstr>Experiment III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of SVM Based Oversampling Technique for Imbalanced Dataset </dc:title>
  <dc:creator>Shaik Arshad</dc:creator>
  <cp:lastModifiedBy>Shaik Arshad</cp:lastModifiedBy>
  <cp:revision>30</cp:revision>
  <dcterms:created xsi:type="dcterms:W3CDTF">2022-10-06T07:43:16Z</dcterms:created>
  <dcterms:modified xsi:type="dcterms:W3CDTF">2022-12-19T12:12:29Z</dcterms:modified>
</cp:coreProperties>
</file>